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686" r:id="rId3"/>
    <p:sldId id="687" r:id="rId4"/>
    <p:sldId id="699" r:id="rId5"/>
    <p:sldId id="697" r:id="rId6"/>
    <p:sldId id="704" r:id="rId7"/>
    <p:sldId id="688" r:id="rId8"/>
    <p:sldId id="696" r:id="rId9"/>
    <p:sldId id="689" r:id="rId10"/>
    <p:sldId id="700" r:id="rId11"/>
    <p:sldId id="692" r:id="rId12"/>
    <p:sldId id="691" r:id="rId13"/>
    <p:sldId id="690" r:id="rId14"/>
    <p:sldId id="694" r:id="rId15"/>
    <p:sldId id="701" r:id="rId16"/>
    <p:sldId id="710" r:id="rId17"/>
    <p:sldId id="714" r:id="rId18"/>
    <p:sldId id="705" r:id="rId19"/>
    <p:sldId id="711" r:id="rId20"/>
    <p:sldId id="712" r:id="rId21"/>
    <p:sldId id="708" r:id="rId22"/>
    <p:sldId id="715" r:id="rId23"/>
    <p:sldId id="709" r:id="rId24"/>
    <p:sldId id="717" r:id="rId25"/>
    <p:sldId id="723" r:id="rId26"/>
    <p:sldId id="729" r:id="rId27"/>
    <p:sldId id="719" r:id="rId28"/>
    <p:sldId id="734" r:id="rId29"/>
    <p:sldId id="727" r:id="rId30"/>
    <p:sldId id="720" r:id="rId31"/>
    <p:sldId id="721" r:id="rId32"/>
    <p:sldId id="722" r:id="rId33"/>
    <p:sldId id="732" r:id="rId34"/>
    <p:sldId id="733" r:id="rId35"/>
    <p:sldId id="724" r:id="rId36"/>
    <p:sldId id="728" r:id="rId37"/>
    <p:sldId id="731" r:id="rId38"/>
    <p:sldId id="72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bhagya bhovi" userId="b94ef1bd0a82e65e" providerId="Windows Live" clId="Web-{14999B80-E326-48DE-9B16-608ADCA9A766}"/>
    <pc:docChg chg="modSld">
      <pc:chgData name="Soubhagya bhovi" userId="b94ef1bd0a82e65e" providerId="Windows Live" clId="Web-{14999B80-E326-48DE-9B16-608ADCA9A766}" dt="2024-05-03T16:00:59.119" v="1"/>
      <pc:docMkLst>
        <pc:docMk/>
      </pc:docMkLst>
      <pc:sldChg chg="modSp">
        <pc:chgData name="Soubhagya bhovi" userId="b94ef1bd0a82e65e" providerId="Windows Live" clId="Web-{14999B80-E326-48DE-9B16-608ADCA9A766}" dt="2024-05-03T16:00:59.119" v="1"/>
        <pc:sldMkLst>
          <pc:docMk/>
          <pc:sldMk cId="62721867" sldId="699"/>
        </pc:sldMkLst>
        <pc:graphicFrameChg chg="mod modGraphic">
          <ac:chgData name="Soubhagya bhovi" userId="b94ef1bd0a82e65e" providerId="Windows Live" clId="Web-{14999B80-E326-48DE-9B16-608ADCA9A766}" dt="2024-05-03T16:00:59.119" v="1"/>
          <ac:graphicFrameMkLst>
            <pc:docMk/>
            <pc:sldMk cId="62721867" sldId="699"/>
            <ac:graphicFrameMk id="6" creationId="{C20E1917-9164-23B9-6E39-344F91DDACDE}"/>
          </ac:graphicFrameMkLst>
        </pc:graphicFrameChg>
      </pc:sldChg>
    </pc:docChg>
  </pc:docChgLst>
  <pc:docChgLst>
    <pc:chgData name="Soubhagya bhovi" userId="b94ef1bd0a82e65e" providerId="Windows Live" clId="Web-{AD7263EC-4C73-4FE9-81E3-88D576CED6F8}"/>
    <pc:docChg chg="addSld modSld">
      <pc:chgData name="Soubhagya bhovi" userId="b94ef1bd0a82e65e" providerId="Windows Live" clId="Web-{AD7263EC-4C73-4FE9-81E3-88D576CED6F8}" dt="2024-05-14T15:38:32.776" v="13"/>
      <pc:docMkLst>
        <pc:docMk/>
      </pc:docMkLst>
      <pc:sldChg chg="delSp modSp add replId">
        <pc:chgData name="Soubhagya bhovi" userId="b94ef1bd0a82e65e" providerId="Windows Live" clId="Web-{AD7263EC-4C73-4FE9-81E3-88D576CED6F8}" dt="2024-05-14T15:38:32.776" v="13"/>
        <pc:sldMkLst>
          <pc:docMk/>
          <pc:sldMk cId="3418671601" sldId="705"/>
        </pc:sldMkLst>
        <pc:spChg chg="del mod">
          <ac:chgData name="Soubhagya bhovi" userId="b94ef1bd0a82e65e" providerId="Windows Live" clId="Web-{AD7263EC-4C73-4FE9-81E3-88D576CED6F8}" dt="2024-05-14T15:38:22.214" v="7"/>
          <ac:spMkLst>
            <pc:docMk/>
            <pc:sldMk cId="3418671601" sldId="705"/>
            <ac:spMk id="6" creationId="{024C2E91-3D93-57EF-74CE-A460867AE54B}"/>
          </ac:spMkLst>
        </pc:spChg>
        <pc:spChg chg="del mod">
          <ac:chgData name="Soubhagya bhovi" userId="b94ef1bd0a82e65e" providerId="Windows Live" clId="Web-{AD7263EC-4C73-4FE9-81E3-88D576CED6F8}" dt="2024-05-14T15:38:27.464" v="10"/>
          <ac:spMkLst>
            <pc:docMk/>
            <pc:sldMk cId="3418671601" sldId="705"/>
            <ac:spMk id="10" creationId="{D9125948-5F5A-1854-F662-16F332E3847A}"/>
          </ac:spMkLst>
        </pc:spChg>
        <pc:spChg chg="del mod">
          <ac:chgData name="Soubhagya bhovi" userId="b94ef1bd0a82e65e" providerId="Windows Live" clId="Web-{AD7263EC-4C73-4FE9-81E3-88D576CED6F8}" dt="2024-05-14T15:38:32.776" v="13"/>
          <ac:spMkLst>
            <pc:docMk/>
            <pc:sldMk cId="3418671601" sldId="705"/>
            <ac:spMk id="13" creationId="{99937789-876A-9FC2-08E9-6CC4C3FCE9D3}"/>
          </ac:spMkLst>
        </pc:spChg>
        <pc:cxnChg chg="mod">
          <ac:chgData name="Soubhagya bhovi" userId="b94ef1bd0a82e65e" providerId="Windows Live" clId="Web-{AD7263EC-4C73-4FE9-81E3-88D576CED6F8}" dt="2024-05-14T15:38:16.463" v="4" actId="1076"/>
          <ac:cxnSpMkLst>
            <pc:docMk/>
            <pc:sldMk cId="3418671601" sldId="705"/>
            <ac:cxnSpMk id="8" creationId="{725E4639-A17F-D070-8A18-D8D68EEE5E72}"/>
          </ac:cxnSpMkLst>
        </pc:cxnChg>
      </pc:sldChg>
    </pc:docChg>
  </pc:docChgLst>
  <pc:docChgLst>
    <pc:chgData name="Suresh G Kini" userId="c82072c734c864fa" providerId="Windows Live" clId="Web-{7BA43E1B-F69D-4B98-8D47-E5D0262470B1}"/>
    <pc:docChg chg="modSld">
      <pc:chgData name="Suresh G Kini" userId="c82072c734c864fa" providerId="Windows Live" clId="Web-{7BA43E1B-F69D-4B98-8D47-E5D0262470B1}" dt="2024-05-15T09:08:44.823" v="5"/>
      <pc:docMkLst>
        <pc:docMk/>
      </pc:docMkLst>
      <pc:sldChg chg="addSp delSp modSp">
        <pc:chgData name="Suresh G Kini" userId="c82072c734c864fa" providerId="Windows Live" clId="Web-{7BA43E1B-F69D-4B98-8D47-E5D0262470B1}" dt="2024-05-15T09:08:44.823" v="5"/>
        <pc:sldMkLst>
          <pc:docMk/>
          <pc:sldMk cId="3066834976" sldId="711"/>
        </pc:sldMkLst>
        <pc:spChg chg="add del mod">
          <ac:chgData name="Suresh G Kini" userId="c82072c734c864fa" providerId="Windows Live" clId="Web-{7BA43E1B-F69D-4B98-8D47-E5D0262470B1}" dt="2024-05-15T09:08:44.823" v="5"/>
          <ac:spMkLst>
            <pc:docMk/>
            <pc:sldMk cId="3066834976" sldId="711"/>
            <ac:spMk id="7" creationId="{984F224C-DCAA-7BF6-42AD-8A13ED3AED0A}"/>
          </ac:spMkLst>
        </pc:spChg>
        <pc:picChg chg="del mod">
          <ac:chgData name="Suresh G Kini" userId="c82072c734c864fa" providerId="Windows Live" clId="Web-{7BA43E1B-F69D-4B98-8D47-E5D0262470B1}" dt="2024-05-15T09:08:34.432" v="1"/>
          <ac:picMkLst>
            <pc:docMk/>
            <pc:sldMk cId="3066834976" sldId="711"/>
            <ac:picMk id="5" creationId="{5533F6CA-A656-D516-286B-1EFBD2EA8DB9}"/>
          </ac:picMkLst>
        </pc:picChg>
      </pc:sldChg>
    </pc:docChg>
  </pc:docChgLst>
  <pc:docChgLst>
    <pc:chgData name="Soubhagya bhovi" userId="b94ef1bd0a82e65e" providerId="Windows Live" clId="Web-{47EB8D06-6B28-4B27-9F70-79B0F6B9A832}"/>
    <pc:docChg chg="modSld">
      <pc:chgData name="Soubhagya bhovi" userId="b94ef1bd0a82e65e" providerId="Windows Live" clId="Web-{47EB8D06-6B28-4B27-9F70-79B0F6B9A832}" dt="2024-06-12T08:45:38.410" v="3" actId="1076"/>
      <pc:docMkLst>
        <pc:docMk/>
      </pc:docMkLst>
      <pc:sldChg chg="modSp">
        <pc:chgData name="Soubhagya bhovi" userId="b94ef1bd0a82e65e" providerId="Windows Live" clId="Web-{47EB8D06-6B28-4B27-9F70-79B0F6B9A832}" dt="2024-06-12T08:45:38.410" v="3" actId="1076"/>
        <pc:sldMkLst>
          <pc:docMk/>
          <pc:sldMk cId="2859956495" sldId="718"/>
        </pc:sldMkLst>
        <pc:cxnChg chg="mod">
          <ac:chgData name="Soubhagya bhovi" userId="b94ef1bd0a82e65e" providerId="Windows Live" clId="Web-{47EB8D06-6B28-4B27-9F70-79B0F6B9A832}" dt="2024-06-12T08:45:38.410" v="3" actId="1076"/>
          <ac:cxnSpMkLst>
            <pc:docMk/>
            <pc:sldMk cId="2859956495" sldId="718"/>
            <ac:cxnSpMk id="9" creationId="{DF2CB6B3-F561-C00C-D024-F553B7A4D8CE}"/>
          </ac:cxnSpMkLst>
        </pc:cxnChg>
      </pc:sldChg>
      <pc:sldChg chg="addSp">
        <pc:chgData name="Soubhagya bhovi" userId="b94ef1bd0a82e65e" providerId="Windows Live" clId="Web-{47EB8D06-6B28-4B27-9F70-79B0F6B9A832}" dt="2024-06-12T08:44:23.564" v="0"/>
        <pc:sldMkLst>
          <pc:docMk/>
          <pc:sldMk cId="133498665" sldId="729"/>
        </pc:sldMkLst>
        <pc:cxnChg chg="add">
          <ac:chgData name="Soubhagya bhovi" userId="b94ef1bd0a82e65e" providerId="Windows Live" clId="Web-{47EB8D06-6B28-4B27-9F70-79B0F6B9A832}" dt="2024-06-12T08:44:23.564" v="0"/>
          <ac:cxnSpMkLst>
            <pc:docMk/>
            <pc:sldMk cId="133498665" sldId="729"/>
            <ac:cxnSpMk id="4" creationId="{740BC0D3-7615-CB40-8778-0D55538EA487}"/>
          </ac:cxnSpMkLst>
        </pc:cxnChg>
      </pc:sldChg>
    </pc:docChg>
  </pc:docChgLst>
  <pc:docChgLst>
    <pc:chgData name="Prabhodh Kulkarni" userId="cc8e31f72993372d" providerId="LiveId" clId="{CD64AAC6-4F8B-43B4-94EB-7867A6132FAE}"/>
    <pc:docChg chg="undo custSel addSld modSld">
      <pc:chgData name="Prabhodh Kulkarni" userId="cc8e31f72993372d" providerId="LiveId" clId="{CD64AAC6-4F8B-43B4-94EB-7867A6132FAE}" dt="2024-06-12T09:10:04.112" v="677" actId="478"/>
      <pc:docMkLst>
        <pc:docMk/>
      </pc:docMkLst>
      <pc:sldChg chg="modSp add mod">
        <pc:chgData name="Prabhodh Kulkarni" userId="cc8e31f72993372d" providerId="LiveId" clId="{CD64AAC6-4F8B-43B4-94EB-7867A6132FAE}" dt="2024-06-12T05:42:20.543" v="512" actId="20577"/>
        <pc:sldMkLst>
          <pc:docMk/>
          <pc:sldMk cId="2859956495" sldId="718"/>
        </pc:sldMkLst>
        <pc:spChg chg="mod">
          <ac:chgData name="Prabhodh Kulkarni" userId="cc8e31f72993372d" providerId="LiveId" clId="{CD64AAC6-4F8B-43B4-94EB-7867A6132FAE}" dt="2024-06-12T05:42:20.543" v="512" actId="20577"/>
          <ac:spMkLst>
            <pc:docMk/>
            <pc:sldMk cId="2859956495" sldId="718"/>
            <ac:spMk id="3" creationId="{C1210CFE-95C5-5DAE-EE21-1284D3E053A8}"/>
          </ac:spMkLst>
        </pc:spChg>
      </pc:sldChg>
      <pc:sldChg chg="addSp delSp modSp add mod delAnim modAnim">
        <pc:chgData name="Prabhodh Kulkarni" userId="cc8e31f72993372d" providerId="LiveId" clId="{CD64AAC6-4F8B-43B4-94EB-7867A6132FAE}" dt="2024-06-12T06:00:49.382" v="525"/>
        <pc:sldMkLst>
          <pc:docMk/>
          <pc:sldMk cId="3841469227" sldId="719"/>
        </pc:sldMkLst>
        <pc:spChg chg="add mod">
          <ac:chgData name="Prabhodh Kulkarni" userId="cc8e31f72993372d" providerId="LiveId" clId="{CD64AAC6-4F8B-43B4-94EB-7867A6132FAE}" dt="2024-06-11T17:33:28.073" v="26" actId="1076"/>
          <ac:spMkLst>
            <pc:docMk/>
            <pc:sldMk cId="3841469227" sldId="719"/>
            <ac:spMk id="2" creationId="{2FC15E17-34FF-B4EC-A428-8DD884F85751}"/>
          </ac:spMkLst>
        </pc:spChg>
        <pc:spChg chg="add mod">
          <ac:chgData name="Prabhodh Kulkarni" userId="cc8e31f72993372d" providerId="LiveId" clId="{CD64AAC6-4F8B-43B4-94EB-7867A6132FAE}" dt="2024-06-11T17:52:45.711" v="94" actId="1076"/>
          <ac:spMkLst>
            <pc:docMk/>
            <pc:sldMk cId="3841469227" sldId="719"/>
            <ac:spMk id="10" creationId="{50A04B84-EDDC-3E44-218F-E8F5B3AAB04C}"/>
          </ac:spMkLst>
        </pc:spChg>
        <pc:spChg chg="add del mod">
          <ac:chgData name="Prabhodh Kulkarni" userId="cc8e31f72993372d" providerId="LiveId" clId="{CD64AAC6-4F8B-43B4-94EB-7867A6132FAE}" dt="2024-06-11T17:37:47.884" v="40" actId="478"/>
          <ac:spMkLst>
            <pc:docMk/>
            <pc:sldMk cId="3841469227" sldId="719"/>
            <ac:spMk id="11" creationId="{650E78CD-35C6-DC06-75D1-F7681693E636}"/>
          </ac:spMkLst>
        </pc:spChg>
        <pc:spChg chg="add del mod">
          <ac:chgData name="Prabhodh Kulkarni" userId="cc8e31f72993372d" providerId="LiveId" clId="{CD64AAC6-4F8B-43B4-94EB-7867A6132FAE}" dt="2024-06-11T17:37:58.878" v="43" actId="478"/>
          <ac:spMkLst>
            <pc:docMk/>
            <pc:sldMk cId="3841469227" sldId="719"/>
            <ac:spMk id="12" creationId="{81862123-9A78-0DD1-AE37-D22296137006}"/>
          </ac:spMkLst>
        </pc:spChg>
        <pc:spChg chg="add mod">
          <ac:chgData name="Prabhodh Kulkarni" userId="cc8e31f72993372d" providerId="LiveId" clId="{CD64AAC6-4F8B-43B4-94EB-7867A6132FAE}" dt="2024-06-11T17:46:44.215" v="72" actId="1076"/>
          <ac:spMkLst>
            <pc:docMk/>
            <pc:sldMk cId="3841469227" sldId="719"/>
            <ac:spMk id="13" creationId="{C34D18C1-BC31-19DE-22C2-BC22409895F9}"/>
          </ac:spMkLst>
        </pc:spChg>
        <pc:spChg chg="add del">
          <ac:chgData name="Prabhodh Kulkarni" userId="cc8e31f72993372d" providerId="LiveId" clId="{CD64AAC6-4F8B-43B4-94EB-7867A6132FAE}" dt="2024-06-11T17:58:02.008" v="116" actId="478"/>
          <ac:spMkLst>
            <pc:docMk/>
            <pc:sldMk cId="3841469227" sldId="719"/>
            <ac:spMk id="38" creationId="{3DB2A23B-1F06-A111-192A-0F4CFCB38166}"/>
          </ac:spMkLst>
        </pc:spChg>
        <pc:grpChg chg="add del mod">
          <ac:chgData name="Prabhodh Kulkarni" userId="cc8e31f72993372d" providerId="LiveId" clId="{CD64AAC6-4F8B-43B4-94EB-7867A6132FAE}" dt="2024-06-11T18:07:59.911" v="186" actId="165"/>
          <ac:grpSpMkLst>
            <pc:docMk/>
            <pc:sldMk cId="3841469227" sldId="719"/>
            <ac:grpSpMk id="92" creationId="{B895CCC6-042B-0CFA-BFAC-5CCB3A1452AE}"/>
          </ac:grpSpMkLst>
        </pc:grpChg>
        <pc:grpChg chg="add mod">
          <ac:chgData name="Prabhodh Kulkarni" userId="cc8e31f72993372d" providerId="LiveId" clId="{CD64AAC6-4F8B-43B4-94EB-7867A6132FAE}" dt="2024-06-11T18:08:15.209" v="187" actId="164"/>
          <ac:grpSpMkLst>
            <pc:docMk/>
            <pc:sldMk cId="3841469227" sldId="719"/>
            <ac:grpSpMk id="93" creationId="{BB9621E5-965A-FF57-9BA6-760011DEC27C}"/>
          </ac:grpSpMkLst>
        </pc:grpChg>
        <pc:grpChg chg="add mod">
          <ac:chgData name="Prabhodh Kulkarni" userId="cc8e31f72993372d" providerId="LiveId" clId="{CD64AAC6-4F8B-43B4-94EB-7867A6132FAE}" dt="2024-06-11T18:09:05.150" v="191" actId="1076"/>
          <ac:grpSpMkLst>
            <pc:docMk/>
            <pc:sldMk cId="3841469227" sldId="719"/>
            <ac:grpSpMk id="94" creationId="{BEF5C2CC-3DE1-88E8-7E09-6DD2D52EC85D}"/>
          </ac:grpSpMkLst>
        </pc:grpChg>
        <pc:picChg chg="add mod">
          <ac:chgData name="Prabhodh Kulkarni" userId="cc8e31f72993372d" providerId="LiveId" clId="{CD64AAC6-4F8B-43B4-94EB-7867A6132FAE}" dt="2024-06-11T17:46:31.648" v="70" actId="1076"/>
          <ac:picMkLst>
            <pc:docMk/>
            <pc:sldMk cId="3841469227" sldId="719"/>
            <ac:picMk id="4" creationId="{2D555031-EE16-9DCF-DE22-6136F4257720}"/>
          </ac:picMkLst>
        </pc:picChg>
        <pc:picChg chg="add mod">
          <ac:chgData name="Prabhodh Kulkarni" userId="cc8e31f72993372d" providerId="LiveId" clId="{CD64AAC6-4F8B-43B4-94EB-7867A6132FAE}" dt="2024-06-11T17:45:31.642" v="65" actId="14100"/>
          <ac:picMkLst>
            <pc:docMk/>
            <pc:sldMk cId="3841469227" sldId="719"/>
            <ac:picMk id="15" creationId="{1F3FE0B0-B1F9-19C9-FB71-2CD5599195B0}"/>
          </ac:picMkLst>
        </pc:picChg>
        <pc:picChg chg="add mod">
          <ac:chgData name="Prabhodh Kulkarni" userId="cc8e31f72993372d" providerId="LiveId" clId="{CD64AAC6-4F8B-43B4-94EB-7867A6132FAE}" dt="2024-06-11T17:45:31.642" v="65" actId="14100"/>
          <ac:picMkLst>
            <pc:docMk/>
            <pc:sldMk cId="3841469227" sldId="719"/>
            <ac:picMk id="17" creationId="{06573DA6-9D2F-4441-C49B-35EC9BBC4F15}"/>
          </ac:picMkLst>
        </pc:picChg>
        <pc:picChg chg="add mod">
          <ac:chgData name="Prabhodh Kulkarni" userId="cc8e31f72993372d" providerId="LiveId" clId="{CD64AAC6-4F8B-43B4-94EB-7867A6132FAE}" dt="2024-06-11T17:56:34.260" v="106" actId="1076"/>
          <ac:picMkLst>
            <pc:docMk/>
            <pc:sldMk cId="3841469227" sldId="719"/>
            <ac:picMk id="19" creationId="{F349702B-D346-E34F-6A86-0425987BC697}"/>
          </ac:picMkLst>
        </pc:picChg>
        <pc:picChg chg="add del mod">
          <ac:chgData name="Prabhodh Kulkarni" userId="cc8e31f72993372d" providerId="LiveId" clId="{CD64AAC6-4F8B-43B4-94EB-7867A6132FAE}" dt="2024-06-11T17:48:50.845" v="79" actId="478"/>
          <ac:picMkLst>
            <pc:docMk/>
            <pc:sldMk cId="3841469227" sldId="719"/>
            <ac:picMk id="21" creationId="{B5864C15-BEF8-9563-554D-1B515C4B7DE8}"/>
          </ac:picMkLst>
        </pc:picChg>
        <pc:picChg chg="add mod modCrop">
          <ac:chgData name="Prabhodh Kulkarni" userId="cc8e31f72993372d" providerId="LiveId" clId="{CD64AAC6-4F8B-43B4-94EB-7867A6132FAE}" dt="2024-06-12T05:59:30.167" v="516" actId="1076"/>
          <ac:picMkLst>
            <pc:docMk/>
            <pc:sldMk cId="3841469227" sldId="719"/>
            <ac:picMk id="23" creationId="{E509DF2C-3B17-4D7D-7FF1-B02F9893E3F4}"/>
          </ac:picMkLst>
        </pc:picChg>
        <pc:cxnChg chg="add mod">
          <ac:chgData name="Prabhodh Kulkarni" userId="cc8e31f72993372d" providerId="LiveId" clId="{CD64AAC6-4F8B-43B4-94EB-7867A6132FAE}" dt="2024-06-12T06:00:21.648" v="523" actId="208"/>
          <ac:cxnSpMkLst>
            <pc:docMk/>
            <pc:sldMk cId="3841469227" sldId="719"/>
            <ac:cxnSpMk id="14" creationId="{3D461308-8A38-676C-EA01-7802F57A59CA}"/>
          </ac:cxnSpMkLst>
        </pc:cxnChg>
        <pc:cxnChg chg="add mod">
          <ac:chgData name="Prabhodh Kulkarni" userId="cc8e31f72993372d" providerId="LiveId" clId="{CD64AAC6-4F8B-43B4-94EB-7867A6132FAE}" dt="2024-06-11T17:56:10.542" v="102" actId="208"/>
          <ac:cxnSpMkLst>
            <pc:docMk/>
            <pc:sldMk cId="3841469227" sldId="719"/>
            <ac:cxnSpMk id="25" creationId="{9518286F-3649-1308-42AA-D19C07CFBE93}"/>
          </ac:cxnSpMkLst>
        </pc:cxnChg>
        <pc:cxnChg chg="add mod">
          <ac:chgData name="Prabhodh Kulkarni" userId="cc8e31f72993372d" providerId="LiveId" clId="{CD64AAC6-4F8B-43B4-94EB-7867A6132FAE}" dt="2024-06-11T17:56:48.511" v="108" actId="1582"/>
          <ac:cxnSpMkLst>
            <pc:docMk/>
            <pc:sldMk cId="3841469227" sldId="719"/>
            <ac:cxnSpMk id="28" creationId="{1F2797F1-1057-CA52-500D-CE92927384E6}"/>
          </ac:cxnSpMkLst>
        </pc:cxnChg>
        <pc:cxnChg chg="add mod">
          <ac:chgData name="Prabhodh Kulkarni" userId="cc8e31f72993372d" providerId="LiveId" clId="{CD64AAC6-4F8B-43B4-94EB-7867A6132FAE}" dt="2024-06-11T17:56:26.746" v="105" actId="14100"/>
          <ac:cxnSpMkLst>
            <pc:docMk/>
            <pc:sldMk cId="3841469227" sldId="719"/>
            <ac:cxnSpMk id="30" creationId="{C53FA774-C1CA-AD2E-7D7C-145DC8BA9FB6}"/>
          </ac:cxnSpMkLst>
        </pc:cxnChg>
        <pc:cxnChg chg="add del mod">
          <ac:chgData name="Prabhodh Kulkarni" userId="cc8e31f72993372d" providerId="LiveId" clId="{CD64AAC6-4F8B-43B4-94EB-7867A6132FAE}" dt="2024-06-12T05:59:39.718" v="517" actId="478"/>
          <ac:cxnSpMkLst>
            <pc:docMk/>
            <pc:sldMk cId="3841469227" sldId="719"/>
            <ac:cxnSpMk id="34" creationId="{933DFEC5-8AA8-5F74-860B-3E231D037788}"/>
          </ac:cxnSpMkLst>
        </pc:cxnChg>
        <pc:cxnChg chg="add mod">
          <ac:chgData name="Prabhodh Kulkarni" userId="cc8e31f72993372d" providerId="LiveId" clId="{CD64AAC6-4F8B-43B4-94EB-7867A6132FAE}" dt="2024-06-11T18:02:42.711" v="153" actId="1582"/>
          <ac:cxnSpMkLst>
            <pc:docMk/>
            <pc:sldMk cId="3841469227" sldId="719"/>
            <ac:cxnSpMk id="40" creationId="{844779C5-4743-B03B-C7DC-CEE1C3710EBF}"/>
          </ac:cxnSpMkLst>
        </pc:cxnChg>
        <pc:cxnChg chg="add del mod">
          <ac:chgData name="Prabhodh Kulkarni" userId="cc8e31f72993372d" providerId="LiveId" clId="{CD64AAC6-4F8B-43B4-94EB-7867A6132FAE}" dt="2024-06-11T18:00:00.671" v="129" actId="478"/>
          <ac:cxnSpMkLst>
            <pc:docMk/>
            <pc:sldMk cId="3841469227" sldId="719"/>
            <ac:cxnSpMk id="46" creationId="{E28E9E6D-22D5-9D9C-41F9-595F119A67B4}"/>
          </ac:cxnSpMkLst>
        </pc:cxnChg>
        <pc:cxnChg chg="add del mod">
          <ac:chgData name="Prabhodh Kulkarni" userId="cc8e31f72993372d" providerId="LiveId" clId="{CD64AAC6-4F8B-43B4-94EB-7867A6132FAE}" dt="2024-06-11T18:01:11.398" v="138" actId="478"/>
          <ac:cxnSpMkLst>
            <pc:docMk/>
            <pc:sldMk cId="3841469227" sldId="719"/>
            <ac:cxnSpMk id="51" creationId="{AC4ED68F-398F-EC0F-3AF1-3FCFE719EEC3}"/>
          </ac:cxnSpMkLst>
        </pc:cxnChg>
        <pc:cxnChg chg="add mod">
          <ac:chgData name="Prabhodh Kulkarni" userId="cc8e31f72993372d" providerId="LiveId" clId="{CD64AAC6-4F8B-43B4-94EB-7867A6132FAE}" dt="2024-06-12T05:59:05.355" v="514" actId="14100"/>
          <ac:cxnSpMkLst>
            <pc:docMk/>
            <pc:sldMk cId="3841469227" sldId="719"/>
            <ac:cxnSpMk id="54" creationId="{6ED2AD74-A2F8-7FEB-3C23-66FA59688BAD}"/>
          </ac:cxnSpMkLst>
        </pc:cxnChg>
        <pc:cxnChg chg="add mod">
          <ac:chgData name="Prabhodh Kulkarni" userId="cc8e31f72993372d" providerId="LiveId" clId="{CD64AAC6-4F8B-43B4-94EB-7867A6132FAE}" dt="2024-06-11T18:12:48.444" v="204" actId="14100"/>
          <ac:cxnSpMkLst>
            <pc:docMk/>
            <pc:sldMk cId="3841469227" sldId="719"/>
            <ac:cxnSpMk id="68" creationId="{59B957D3-FF9E-0614-5ECF-40A48EDFA83C}"/>
          </ac:cxnSpMkLst>
        </pc:cxnChg>
        <pc:cxnChg chg="add mod">
          <ac:chgData name="Prabhodh Kulkarni" userId="cc8e31f72993372d" providerId="LiveId" clId="{CD64AAC6-4F8B-43B4-94EB-7867A6132FAE}" dt="2024-06-11T18:03:30.179" v="159" actId="1582"/>
          <ac:cxnSpMkLst>
            <pc:docMk/>
            <pc:sldMk cId="3841469227" sldId="719"/>
            <ac:cxnSpMk id="73" creationId="{5287D794-EFD7-63EA-125A-52DB9BA7B0A8}"/>
          </ac:cxnSpMkLst>
        </pc:cxnChg>
        <pc:cxnChg chg="add mod">
          <ac:chgData name="Prabhodh Kulkarni" userId="cc8e31f72993372d" providerId="LiveId" clId="{CD64AAC6-4F8B-43B4-94EB-7867A6132FAE}" dt="2024-06-11T18:08:15.209" v="187" actId="164"/>
          <ac:cxnSpMkLst>
            <pc:docMk/>
            <pc:sldMk cId="3841469227" sldId="719"/>
            <ac:cxnSpMk id="76" creationId="{3D9EFC91-3218-AC50-442F-09A716CE04B5}"/>
          </ac:cxnSpMkLst>
        </pc:cxnChg>
        <pc:cxnChg chg="add mod">
          <ac:chgData name="Prabhodh Kulkarni" userId="cc8e31f72993372d" providerId="LiveId" clId="{CD64AAC6-4F8B-43B4-94EB-7867A6132FAE}" dt="2024-06-11T18:08:15.209" v="187" actId="164"/>
          <ac:cxnSpMkLst>
            <pc:docMk/>
            <pc:sldMk cId="3841469227" sldId="719"/>
            <ac:cxnSpMk id="79" creationId="{737DFE2C-717B-344E-667C-A77027151BDF}"/>
          </ac:cxnSpMkLst>
        </pc:cxnChg>
        <pc:cxnChg chg="add mod topLvl">
          <ac:chgData name="Prabhodh Kulkarni" userId="cc8e31f72993372d" providerId="LiveId" clId="{CD64AAC6-4F8B-43B4-94EB-7867A6132FAE}" dt="2024-06-11T18:08:15.209" v="187" actId="164"/>
          <ac:cxnSpMkLst>
            <pc:docMk/>
            <pc:sldMk cId="3841469227" sldId="719"/>
            <ac:cxnSpMk id="82" creationId="{6651D287-0DD6-4E65-1689-E909CBB2C46E}"/>
          </ac:cxnSpMkLst>
        </pc:cxnChg>
        <pc:cxnChg chg="add mod topLvl">
          <ac:chgData name="Prabhodh Kulkarni" userId="cc8e31f72993372d" providerId="LiveId" clId="{CD64AAC6-4F8B-43B4-94EB-7867A6132FAE}" dt="2024-06-11T18:08:15.209" v="187" actId="164"/>
          <ac:cxnSpMkLst>
            <pc:docMk/>
            <pc:sldMk cId="3841469227" sldId="719"/>
            <ac:cxnSpMk id="84" creationId="{A55B788E-CAFE-2E34-9073-185B85B8D0ED}"/>
          </ac:cxnSpMkLst>
        </pc:cxnChg>
        <pc:cxnChg chg="add mod topLvl">
          <ac:chgData name="Prabhodh Kulkarni" userId="cc8e31f72993372d" providerId="LiveId" clId="{CD64AAC6-4F8B-43B4-94EB-7867A6132FAE}" dt="2024-06-11T18:08:15.209" v="187" actId="164"/>
          <ac:cxnSpMkLst>
            <pc:docMk/>
            <pc:sldMk cId="3841469227" sldId="719"/>
            <ac:cxnSpMk id="86" creationId="{826322EC-13B5-66E6-7E34-7959087138CB}"/>
          </ac:cxnSpMkLst>
        </pc:cxnChg>
        <pc:cxnChg chg="mod">
          <ac:chgData name="Prabhodh Kulkarni" userId="cc8e31f72993372d" providerId="LiveId" clId="{CD64AAC6-4F8B-43B4-94EB-7867A6132FAE}" dt="2024-06-11T18:08:21.183" v="188"/>
          <ac:cxnSpMkLst>
            <pc:docMk/>
            <pc:sldMk cId="3841469227" sldId="719"/>
            <ac:cxnSpMk id="95" creationId="{A07EDF93-E586-265D-C1BD-01FB64776645}"/>
          </ac:cxnSpMkLst>
        </pc:cxnChg>
        <pc:cxnChg chg="mod">
          <ac:chgData name="Prabhodh Kulkarni" userId="cc8e31f72993372d" providerId="LiveId" clId="{CD64AAC6-4F8B-43B4-94EB-7867A6132FAE}" dt="2024-06-11T18:08:21.183" v="188"/>
          <ac:cxnSpMkLst>
            <pc:docMk/>
            <pc:sldMk cId="3841469227" sldId="719"/>
            <ac:cxnSpMk id="96" creationId="{AF5779F4-732E-7383-4679-365FE4AB981A}"/>
          </ac:cxnSpMkLst>
        </pc:cxnChg>
        <pc:cxnChg chg="mod">
          <ac:chgData name="Prabhodh Kulkarni" userId="cc8e31f72993372d" providerId="LiveId" clId="{CD64AAC6-4F8B-43B4-94EB-7867A6132FAE}" dt="2024-06-11T18:08:21.183" v="188"/>
          <ac:cxnSpMkLst>
            <pc:docMk/>
            <pc:sldMk cId="3841469227" sldId="719"/>
            <ac:cxnSpMk id="97" creationId="{1A72E4FE-0A0C-1AF4-7B5D-4CB9D6DBA275}"/>
          </ac:cxnSpMkLst>
        </pc:cxnChg>
        <pc:cxnChg chg="mod">
          <ac:chgData name="Prabhodh Kulkarni" userId="cc8e31f72993372d" providerId="LiveId" clId="{CD64AAC6-4F8B-43B4-94EB-7867A6132FAE}" dt="2024-06-11T18:08:21.183" v="188"/>
          <ac:cxnSpMkLst>
            <pc:docMk/>
            <pc:sldMk cId="3841469227" sldId="719"/>
            <ac:cxnSpMk id="98" creationId="{5BDC6853-8423-FC6A-48CC-AD9FD7CE5E59}"/>
          </ac:cxnSpMkLst>
        </pc:cxnChg>
        <pc:cxnChg chg="mod">
          <ac:chgData name="Prabhodh Kulkarni" userId="cc8e31f72993372d" providerId="LiveId" clId="{CD64AAC6-4F8B-43B4-94EB-7867A6132FAE}" dt="2024-06-11T18:08:21.183" v="188"/>
          <ac:cxnSpMkLst>
            <pc:docMk/>
            <pc:sldMk cId="3841469227" sldId="719"/>
            <ac:cxnSpMk id="99" creationId="{C6200F58-B06B-F559-6E69-228C234CC4B5}"/>
          </ac:cxnSpMkLst>
        </pc:cxnChg>
        <pc:cxnChg chg="add mod">
          <ac:chgData name="Prabhodh Kulkarni" userId="cc8e31f72993372d" providerId="LiveId" clId="{CD64AAC6-4F8B-43B4-94EB-7867A6132FAE}" dt="2024-06-11T18:09:34.715" v="195" actId="1076"/>
          <ac:cxnSpMkLst>
            <pc:docMk/>
            <pc:sldMk cId="3841469227" sldId="719"/>
            <ac:cxnSpMk id="101" creationId="{0F93099B-E2EC-D089-D59D-A98F3E36DE8F}"/>
          </ac:cxnSpMkLst>
        </pc:cxnChg>
        <pc:cxnChg chg="add mod">
          <ac:chgData name="Prabhodh Kulkarni" userId="cc8e31f72993372d" providerId="LiveId" clId="{CD64AAC6-4F8B-43B4-94EB-7867A6132FAE}" dt="2024-06-11T18:13:24.440" v="207" actId="14100"/>
          <ac:cxnSpMkLst>
            <pc:docMk/>
            <pc:sldMk cId="3841469227" sldId="719"/>
            <ac:cxnSpMk id="103" creationId="{6728859D-0B3B-4122-E936-E72BBAB31D93}"/>
          </ac:cxnSpMkLst>
        </pc:cxnChg>
      </pc:sldChg>
      <pc:sldChg chg="addSp modSp add mod">
        <pc:chgData name="Prabhodh Kulkarni" userId="cc8e31f72993372d" providerId="LiveId" clId="{CD64AAC6-4F8B-43B4-94EB-7867A6132FAE}" dt="2024-06-11T18:39:55.626" v="392" actId="14100"/>
        <pc:sldMkLst>
          <pc:docMk/>
          <pc:sldMk cId="76435004" sldId="720"/>
        </pc:sldMkLst>
        <pc:spChg chg="add mod">
          <ac:chgData name="Prabhodh Kulkarni" userId="cc8e31f72993372d" providerId="LiveId" clId="{CD64AAC6-4F8B-43B4-94EB-7867A6132FAE}" dt="2024-06-11T18:30:49.200" v="364" actId="113"/>
          <ac:spMkLst>
            <pc:docMk/>
            <pc:sldMk cId="76435004" sldId="720"/>
            <ac:spMk id="2" creationId="{78B27D0E-D532-CB5C-C96F-34664DB4613A}"/>
          </ac:spMkLst>
        </pc:spChg>
        <pc:picChg chg="add mod">
          <ac:chgData name="Prabhodh Kulkarni" userId="cc8e31f72993372d" providerId="LiveId" clId="{CD64AAC6-4F8B-43B4-94EB-7867A6132FAE}" dt="2024-06-11T18:39:55.626" v="392" actId="14100"/>
          <ac:picMkLst>
            <pc:docMk/>
            <pc:sldMk cId="76435004" sldId="720"/>
            <ac:picMk id="4" creationId="{C691CA35-1973-8065-B98B-678DB2662C31}"/>
          </ac:picMkLst>
        </pc:picChg>
      </pc:sldChg>
      <pc:sldChg chg="addSp modSp add mod">
        <pc:chgData name="Prabhodh Kulkarni" userId="cc8e31f72993372d" providerId="LiveId" clId="{CD64AAC6-4F8B-43B4-94EB-7867A6132FAE}" dt="2024-06-11T18:41:13.611" v="428" actId="931"/>
        <pc:sldMkLst>
          <pc:docMk/>
          <pc:sldMk cId="3014154400" sldId="721"/>
        </pc:sldMkLst>
        <pc:spChg chg="add mod">
          <ac:chgData name="Prabhodh Kulkarni" userId="cc8e31f72993372d" providerId="LiveId" clId="{CD64AAC6-4F8B-43B4-94EB-7867A6132FAE}" dt="2024-06-11T18:41:04.122" v="427" actId="113"/>
          <ac:spMkLst>
            <pc:docMk/>
            <pc:sldMk cId="3014154400" sldId="721"/>
            <ac:spMk id="2" creationId="{423E2F87-C969-6CBF-0CCD-E53A2FF28387}"/>
          </ac:spMkLst>
        </pc:spChg>
        <pc:picChg chg="add mod">
          <ac:chgData name="Prabhodh Kulkarni" userId="cc8e31f72993372d" providerId="LiveId" clId="{CD64AAC6-4F8B-43B4-94EB-7867A6132FAE}" dt="2024-06-11T18:41:13.611" v="428" actId="931"/>
          <ac:picMkLst>
            <pc:docMk/>
            <pc:sldMk cId="3014154400" sldId="721"/>
            <ac:picMk id="4" creationId="{91512997-81BD-EA5F-0627-78143044ABF1}"/>
          </ac:picMkLst>
        </pc:picChg>
      </pc:sldChg>
      <pc:sldChg chg="addSp modSp add mod">
        <pc:chgData name="Prabhodh Kulkarni" userId="cc8e31f72993372d" providerId="LiveId" clId="{CD64AAC6-4F8B-43B4-94EB-7867A6132FAE}" dt="2024-06-11T18:42:18.579" v="457" actId="14100"/>
        <pc:sldMkLst>
          <pc:docMk/>
          <pc:sldMk cId="973847362" sldId="722"/>
        </pc:sldMkLst>
        <pc:spChg chg="add mod">
          <ac:chgData name="Prabhodh Kulkarni" userId="cc8e31f72993372d" providerId="LiveId" clId="{CD64AAC6-4F8B-43B4-94EB-7867A6132FAE}" dt="2024-06-11T18:41:57.847" v="454" actId="403"/>
          <ac:spMkLst>
            <pc:docMk/>
            <pc:sldMk cId="973847362" sldId="722"/>
            <ac:spMk id="2" creationId="{86A1D6FB-05FE-5B3E-AC19-91E47740A5B4}"/>
          </ac:spMkLst>
        </pc:spChg>
        <pc:picChg chg="add mod">
          <ac:chgData name="Prabhodh Kulkarni" userId="cc8e31f72993372d" providerId="LiveId" clId="{CD64AAC6-4F8B-43B4-94EB-7867A6132FAE}" dt="2024-06-11T18:42:18.579" v="457" actId="14100"/>
          <ac:picMkLst>
            <pc:docMk/>
            <pc:sldMk cId="973847362" sldId="722"/>
            <ac:picMk id="4" creationId="{F97A6968-8148-65EE-A025-BB27F692D0AE}"/>
          </ac:picMkLst>
        </pc:picChg>
      </pc:sldChg>
      <pc:sldChg chg="add">
        <pc:chgData name="Prabhodh Kulkarni" userId="cc8e31f72993372d" providerId="LiveId" clId="{CD64AAC6-4F8B-43B4-94EB-7867A6132FAE}" dt="2024-06-11T17:26:40.028" v="0"/>
        <pc:sldMkLst>
          <pc:docMk/>
          <pc:sldMk cId="203287745" sldId="723"/>
        </pc:sldMkLst>
      </pc:sldChg>
      <pc:sldChg chg="addSp modSp add mod">
        <pc:chgData name="Prabhodh Kulkarni" userId="cc8e31f72993372d" providerId="LiveId" clId="{CD64AAC6-4F8B-43B4-94EB-7867A6132FAE}" dt="2024-06-12T07:19:34.181" v="597" actId="20577"/>
        <pc:sldMkLst>
          <pc:docMk/>
          <pc:sldMk cId="2163670988" sldId="724"/>
        </pc:sldMkLst>
        <pc:spChg chg="add mod">
          <ac:chgData name="Prabhodh Kulkarni" userId="cc8e31f72993372d" providerId="LiveId" clId="{CD64AAC6-4F8B-43B4-94EB-7867A6132FAE}" dt="2024-06-12T07:18:40.946" v="572" actId="313"/>
          <ac:spMkLst>
            <pc:docMk/>
            <pc:sldMk cId="2163670988" sldId="724"/>
            <ac:spMk id="2" creationId="{34959A44-B357-D8C9-339D-2D10591C5A00}"/>
          </ac:spMkLst>
        </pc:spChg>
        <pc:spChg chg="add mod">
          <ac:chgData name="Prabhodh Kulkarni" userId="cc8e31f72993372d" providerId="LiveId" clId="{CD64AAC6-4F8B-43B4-94EB-7867A6132FAE}" dt="2024-06-12T07:19:34.181" v="597" actId="20577"/>
          <ac:spMkLst>
            <pc:docMk/>
            <pc:sldMk cId="2163670988" sldId="724"/>
            <ac:spMk id="4" creationId="{2D83A94A-B7F6-AB57-3FBD-C841AEC48B8C}"/>
          </ac:spMkLst>
        </pc:spChg>
        <pc:spChg chg="add mod">
          <ac:chgData name="Prabhodh Kulkarni" userId="cc8e31f72993372d" providerId="LiveId" clId="{CD64AAC6-4F8B-43B4-94EB-7867A6132FAE}" dt="2024-06-12T07:18:57.344" v="580" actId="1076"/>
          <ac:spMkLst>
            <pc:docMk/>
            <pc:sldMk cId="2163670988" sldId="724"/>
            <ac:spMk id="11" creationId="{B537EAA8-531A-D485-593A-F20DBED0CA62}"/>
          </ac:spMkLst>
        </pc:spChg>
        <pc:spChg chg="add mod">
          <ac:chgData name="Prabhodh Kulkarni" userId="cc8e31f72993372d" providerId="LiveId" clId="{CD64AAC6-4F8B-43B4-94EB-7867A6132FAE}" dt="2024-06-12T07:19:11.111" v="588" actId="1076"/>
          <ac:spMkLst>
            <pc:docMk/>
            <pc:sldMk cId="2163670988" sldId="724"/>
            <ac:spMk id="12" creationId="{5E6C023C-C020-99D6-8E16-D7EE4AF931C4}"/>
          </ac:spMkLst>
        </pc:spChg>
        <pc:picChg chg="mod">
          <ac:chgData name="Prabhodh Kulkarni" userId="cc8e31f72993372d" providerId="LiveId" clId="{CD64AAC6-4F8B-43B4-94EB-7867A6132FAE}" dt="2024-06-12T07:18:14.155" v="569" actId="1076"/>
          <ac:picMkLst>
            <pc:docMk/>
            <pc:sldMk cId="2163670988" sldId="724"/>
            <ac:picMk id="3" creationId="{8B7D6140-ECF6-7F4C-E6B2-FBCBC7A76EA7}"/>
          </ac:picMkLst>
        </pc:picChg>
        <pc:picChg chg="mod">
          <ac:chgData name="Prabhodh Kulkarni" userId="cc8e31f72993372d" providerId="LiveId" clId="{CD64AAC6-4F8B-43B4-94EB-7867A6132FAE}" dt="2024-06-12T07:19:06.915" v="587" actId="1076"/>
          <ac:picMkLst>
            <pc:docMk/>
            <pc:sldMk cId="2163670988" sldId="724"/>
            <ac:picMk id="10" creationId="{0BAE7613-A1F0-59E6-E621-44BEA8B5A366}"/>
          </ac:picMkLst>
        </pc:picChg>
      </pc:sldChg>
      <pc:sldChg chg="add">
        <pc:chgData name="Prabhodh Kulkarni" userId="cc8e31f72993372d" providerId="LiveId" clId="{CD64AAC6-4F8B-43B4-94EB-7867A6132FAE}" dt="2024-06-11T17:26:40.028" v="0"/>
        <pc:sldMkLst>
          <pc:docMk/>
          <pc:sldMk cId="169434408" sldId="725"/>
        </pc:sldMkLst>
      </pc:sldChg>
      <pc:sldChg chg="add">
        <pc:chgData name="Prabhodh Kulkarni" userId="cc8e31f72993372d" providerId="LiveId" clId="{CD64AAC6-4F8B-43B4-94EB-7867A6132FAE}" dt="2024-06-11T17:26:40.028" v="0"/>
        <pc:sldMkLst>
          <pc:docMk/>
          <pc:sldMk cId="954454219" sldId="726"/>
        </pc:sldMkLst>
      </pc:sldChg>
      <pc:sldChg chg="addSp modSp add mod modAnim">
        <pc:chgData name="Prabhodh Kulkarni" userId="cc8e31f72993372d" providerId="LiveId" clId="{CD64AAC6-4F8B-43B4-94EB-7867A6132FAE}" dt="2024-06-11T18:38:03.421" v="389"/>
        <pc:sldMkLst>
          <pc:docMk/>
          <pc:sldMk cId="3484486886" sldId="727"/>
        </pc:sldMkLst>
        <pc:spChg chg="mod">
          <ac:chgData name="Prabhodh Kulkarni" userId="cc8e31f72993372d" providerId="LiveId" clId="{CD64AAC6-4F8B-43B4-94EB-7867A6132FAE}" dt="2024-06-11T18:22:49.826" v="253" actId="1076"/>
          <ac:spMkLst>
            <pc:docMk/>
            <pc:sldMk cId="3484486886" sldId="727"/>
            <ac:spMk id="10" creationId="{50A04B84-EDDC-3E44-218F-E8F5B3AAB04C}"/>
          </ac:spMkLst>
        </pc:spChg>
        <pc:spChg chg="mod">
          <ac:chgData name="Prabhodh Kulkarni" userId="cc8e31f72993372d" providerId="LiveId" clId="{CD64AAC6-4F8B-43B4-94EB-7867A6132FAE}" dt="2024-06-11T18:24:03.372" v="263" actId="1076"/>
          <ac:spMkLst>
            <pc:docMk/>
            <pc:sldMk cId="3484486886" sldId="727"/>
            <ac:spMk id="13" creationId="{C34D18C1-BC31-19DE-22C2-BC22409895F9}"/>
          </ac:spMkLst>
        </pc:spChg>
        <pc:spChg chg="add mod">
          <ac:chgData name="Prabhodh Kulkarni" userId="cc8e31f72993372d" providerId="LiveId" clId="{CD64AAC6-4F8B-43B4-94EB-7867A6132FAE}" dt="2024-06-11T18:27:31.567" v="304" actId="20577"/>
          <ac:spMkLst>
            <pc:docMk/>
            <pc:sldMk cId="3484486886" sldId="727"/>
            <ac:spMk id="20" creationId="{DE36E22F-C91B-AA97-2720-B6C6CCBB4FCE}"/>
          </ac:spMkLst>
        </pc:spChg>
        <pc:spChg chg="add mod">
          <ac:chgData name="Prabhodh Kulkarni" userId="cc8e31f72993372d" providerId="LiveId" clId="{CD64AAC6-4F8B-43B4-94EB-7867A6132FAE}" dt="2024-06-11T18:28:24.003" v="325" actId="20577"/>
          <ac:spMkLst>
            <pc:docMk/>
            <pc:sldMk cId="3484486886" sldId="727"/>
            <ac:spMk id="39" creationId="{BCCFBA3C-5106-961B-ED70-F10869179090}"/>
          </ac:spMkLst>
        </pc:spChg>
        <pc:grpChg chg="add mod">
          <ac:chgData name="Prabhodh Kulkarni" userId="cc8e31f72993372d" providerId="LiveId" clId="{CD64AAC6-4F8B-43B4-94EB-7867A6132FAE}" dt="2024-06-11T18:29:48.865" v="331" actId="164"/>
          <ac:grpSpMkLst>
            <pc:docMk/>
            <pc:sldMk cId="3484486886" sldId="727"/>
            <ac:grpSpMk id="44" creationId="{B479B561-32AC-CB89-33E4-5C6A3BBCCF1E}"/>
          </ac:grpSpMkLst>
        </pc:grpChg>
        <pc:picChg chg="mod">
          <ac:chgData name="Prabhodh Kulkarni" userId="cc8e31f72993372d" providerId="LiveId" clId="{CD64AAC6-4F8B-43B4-94EB-7867A6132FAE}" dt="2024-06-11T18:32:21.581" v="367" actId="14100"/>
          <ac:picMkLst>
            <pc:docMk/>
            <pc:sldMk cId="3484486886" sldId="727"/>
            <ac:picMk id="23" creationId="{E509DF2C-3B17-4D7D-7FF1-B02F9893E3F4}"/>
          </ac:picMkLst>
        </pc:picChg>
        <pc:cxnChg chg="add mod">
          <ac:chgData name="Prabhodh Kulkarni" userId="cc8e31f72993372d" providerId="LiveId" clId="{CD64AAC6-4F8B-43B4-94EB-7867A6132FAE}" dt="2024-06-11T18:23:28.277" v="258" actId="14100"/>
          <ac:cxnSpMkLst>
            <pc:docMk/>
            <pc:sldMk cId="3484486886" sldId="727"/>
            <ac:cxnSpMk id="12" creationId="{224DF2BC-113A-31BB-4E49-C38CC8B0C273}"/>
          </ac:cxnSpMkLst>
        </pc:cxnChg>
        <pc:cxnChg chg="add mod">
          <ac:chgData name="Prabhodh Kulkarni" userId="cc8e31f72993372d" providerId="LiveId" clId="{CD64AAC6-4F8B-43B4-94EB-7867A6132FAE}" dt="2024-06-11T18:27:55.183" v="306" actId="208"/>
          <ac:cxnSpMkLst>
            <pc:docMk/>
            <pc:sldMk cId="3484486886" sldId="727"/>
            <ac:cxnSpMk id="22" creationId="{E6F0E45E-579D-A738-1FCF-65169F19EFC8}"/>
          </ac:cxnSpMkLst>
        </pc:cxnChg>
        <pc:cxnChg chg="mod">
          <ac:chgData name="Prabhodh Kulkarni" userId="cc8e31f72993372d" providerId="LiveId" clId="{CD64AAC6-4F8B-43B4-94EB-7867A6132FAE}" dt="2024-06-11T18:22:35.039" v="251" actId="14100"/>
          <ac:cxnSpMkLst>
            <pc:docMk/>
            <pc:sldMk cId="3484486886" sldId="727"/>
            <ac:cxnSpMk id="25" creationId="{9518286F-3649-1308-42AA-D19C07CFBE93}"/>
          </ac:cxnSpMkLst>
        </pc:cxnChg>
        <pc:cxnChg chg="mod">
          <ac:chgData name="Prabhodh Kulkarni" userId="cc8e31f72993372d" providerId="LiveId" clId="{CD64AAC6-4F8B-43B4-94EB-7867A6132FAE}" dt="2024-06-11T18:23:51.340" v="262" actId="14100"/>
          <ac:cxnSpMkLst>
            <pc:docMk/>
            <pc:sldMk cId="3484486886" sldId="727"/>
            <ac:cxnSpMk id="28" creationId="{1F2797F1-1057-CA52-500D-CE92927384E6}"/>
          </ac:cxnSpMkLst>
        </pc:cxnChg>
        <pc:cxnChg chg="mod">
          <ac:chgData name="Prabhodh Kulkarni" userId="cc8e31f72993372d" providerId="LiveId" clId="{CD64AAC6-4F8B-43B4-94EB-7867A6132FAE}" dt="2024-06-11T18:23:32.745" v="259" actId="14100"/>
          <ac:cxnSpMkLst>
            <pc:docMk/>
            <pc:sldMk cId="3484486886" sldId="727"/>
            <ac:cxnSpMk id="30" creationId="{C53FA774-C1CA-AD2E-7D7C-145DC8BA9FB6}"/>
          </ac:cxnSpMkLst>
        </pc:cxnChg>
        <pc:cxnChg chg="mod">
          <ac:chgData name="Prabhodh Kulkarni" userId="cc8e31f72993372d" providerId="LiveId" clId="{CD64AAC6-4F8B-43B4-94EB-7867A6132FAE}" dt="2024-06-11T18:29:48.865" v="331" actId="164"/>
          <ac:cxnSpMkLst>
            <pc:docMk/>
            <pc:sldMk cId="3484486886" sldId="727"/>
            <ac:cxnSpMk id="34" creationId="{933DFEC5-8AA8-5F74-860B-3E231D037788}"/>
          </ac:cxnSpMkLst>
        </pc:cxnChg>
        <pc:cxnChg chg="add mod">
          <ac:chgData name="Prabhodh Kulkarni" userId="cc8e31f72993372d" providerId="LiveId" clId="{CD64AAC6-4F8B-43B4-94EB-7867A6132FAE}" dt="2024-06-11T18:29:48.865" v="331" actId="164"/>
          <ac:cxnSpMkLst>
            <pc:docMk/>
            <pc:sldMk cId="3484486886" sldId="727"/>
            <ac:cxnSpMk id="41" creationId="{38A490DE-7C56-7C18-7A0F-2144D4D666C0}"/>
          </ac:cxnSpMkLst>
        </pc:cxnChg>
      </pc:sldChg>
      <pc:sldChg chg="addSp delSp modSp mod">
        <pc:chgData name="Prabhodh Kulkarni" userId="cc8e31f72993372d" providerId="LiveId" clId="{CD64AAC6-4F8B-43B4-94EB-7867A6132FAE}" dt="2024-06-12T09:08:48.234" v="675" actId="113"/>
        <pc:sldMkLst>
          <pc:docMk/>
          <pc:sldMk cId="1146104402" sldId="728"/>
        </pc:sldMkLst>
        <pc:spChg chg="mod">
          <ac:chgData name="Prabhodh Kulkarni" userId="cc8e31f72993372d" providerId="LiveId" clId="{CD64AAC6-4F8B-43B4-94EB-7867A6132FAE}" dt="2024-06-12T09:08:38.246" v="673" actId="20577"/>
          <ac:spMkLst>
            <pc:docMk/>
            <pc:sldMk cId="1146104402" sldId="728"/>
            <ac:spMk id="4" creationId="{AE7E1C27-7735-9E5D-7B3E-54E46FCE52BD}"/>
          </ac:spMkLst>
        </pc:spChg>
        <pc:spChg chg="add mod">
          <ac:chgData name="Prabhodh Kulkarni" userId="cc8e31f72993372d" providerId="LiveId" clId="{CD64AAC6-4F8B-43B4-94EB-7867A6132FAE}" dt="2024-06-12T09:08:44.401" v="674" actId="113"/>
          <ac:spMkLst>
            <pc:docMk/>
            <pc:sldMk cId="1146104402" sldId="728"/>
            <ac:spMk id="10" creationId="{9BF8EDF0-C1F9-6B08-0242-ABBDCEB22CAE}"/>
          </ac:spMkLst>
        </pc:spChg>
        <pc:spChg chg="add mod">
          <ac:chgData name="Prabhodh Kulkarni" userId="cc8e31f72993372d" providerId="LiveId" clId="{CD64AAC6-4F8B-43B4-94EB-7867A6132FAE}" dt="2024-06-12T09:08:48.234" v="675" actId="113"/>
          <ac:spMkLst>
            <pc:docMk/>
            <pc:sldMk cId="1146104402" sldId="728"/>
            <ac:spMk id="12" creationId="{9399EA5D-EB8E-8BF7-1DCC-541282D9114A}"/>
          </ac:spMkLst>
        </pc:spChg>
        <pc:spChg chg="del mod">
          <ac:chgData name="Prabhodh Kulkarni" userId="cc8e31f72993372d" providerId="LiveId" clId="{CD64AAC6-4F8B-43B4-94EB-7867A6132FAE}" dt="2024-06-12T07:34:52.301" v="640" actId="478"/>
          <ac:spMkLst>
            <pc:docMk/>
            <pc:sldMk cId="1146104402" sldId="728"/>
            <ac:spMk id="14" creationId="{FEBCC727-45D6-9187-0BDE-564AC44FC6BC}"/>
          </ac:spMkLst>
        </pc:spChg>
        <pc:picChg chg="mod">
          <ac:chgData name="Prabhodh Kulkarni" userId="cc8e31f72993372d" providerId="LiveId" clId="{CD64AAC6-4F8B-43B4-94EB-7867A6132FAE}" dt="2024-06-12T07:20:20.571" v="611" actId="1076"/>
          <ac:picMkLst>
            <pc:docMk/>
            <pc:sldMk cId="1146104402" sldId="728"/>
            <ac:picMk id="11" creationId="{9D9ADCFF-3406-C8C9-E04F-E36319A9BF9A}"/>
          </ac:picMkLst>
        </pc:picChg>
        <pc:picChg chg="del mod">
          <ac:chgData name="Prabhodh Kulkarni" userId="cc8e31f72993372d" providerId="LiveId" clId="{CD64AAC6-4F8B-43B4-94EB-7867A6132FAE}" dt="2024-06-12T07:34:50.012" v="639" actId="478"/>
          <ac:picMkLst>
            <pc:docMk/>
            <pc:sldMk cId="1146104402" sldId="728"/>
            <ac:picMk id="13" creationId="{4786FC76-CE22-2449-E9D1-15CA02DEE835}"/>
          </ac:picMkLst>
        </pc:picChg>
      </pc:sldChg>
      <pc:sldChg chg="addSp delSp modSp add mod">
        <pc:chgData name="Prabhodh Kulkarni" userId="cc8e31f72993372d" providerId="LiveId" clId="{CD64AAC6-4F8B-43B4-94EB-7867A6132FAE}" dt="2024-06-12T09:10:04.112" v="677" actId="478"/>
        <pc:sldMkLst>
          <pc:docMk/>
          <pc:sldMk cId="3133004115" sldId="730"/>
        </pc:sldMkLst>
        <pc:spChg chg="add del mod">
          <ac:chgData name="Prabhodh Kulkarni" userId="cc8e31f72993372d" providerId="LiveId" clId="{CD64AAC6-4F8B-43B4-94EB-7867A6132FAE}" dt="2024-06-12T09:10:04.112" v="677" actId="478"/>
          <ac:spMkLst>
            <pc:docMk/>
            <pc:sldMk cId="3133004115" sldId="730"/>
            <ac:spMk id="2" creationId="{FAA290EA-68ED-19FD-9B74-ABECCE99B7A2}"/>
          </ac:spMkLst>
        </pc:spChg>
        <pc:spChg chg="mod">
          <ac:chgData name="Prabhodh Kulkarni" userId="cc8e31f72993372d" providerId="LiveId" clId="{CD64AAC6-4F8B-43B4-94EB-7867A6132FAE}" dt="2024-06-12T08:09:45.921" v="662" actId="113"/>
          <ac:spMkLst>
            <pc:docMk/>
            <pc:sldMk cId="3133004115" sldId="730"/>
            <ac:spMk id="4" creationId="{AE7E1C27-7735-9E5D-7B3E-54E46FCE52BD}"/>
          </ac:spMkLst>
        </pc:spChg>
        <pc:spChg chg="mod">
          <ac:chgData name="Prabhodh Kulkarni" userId="cc8e31f72993372d" providerId="LiveId" clId="{CD64AAC6-4F8B-43B4-94EB-7867A6132FAE}" dt="2024-06-12T08:09:50.058" v="663" actId="113"/>
          <ac:spMkLst>
            <pc:docMk/>
            <pc:sldMk cId="3133004115" sldId="730"/>
            <ac:spMk id="10" creationId="{9BF8EDF0-C1F9-6B08-0242-ABBDCEB22CAE}"/>
          </ac:spMkLst>
        </pc:spChg>
        <pc:spChg chg="mod">
          <ac:chgData name="Prabhodh Kulkarni" userId="cc8e31f72993372d" providerId="LiveId" clId="{CD64AAC6-4F8B-43B4-94EB-7867A6132FAE}" dt="2024-06-12T08:09:53.077" v="664" actId="113"/>
          <ac:spMkLst>
            <pc:docMk/>
            <pc:sldMk cId="3133004115" sldId="730"/>
            <ac:spMk id="12" creationId="{9399EA5D-EB8E-8BF7-1DCC-541282D9114A}"/>
          </ac:spMkLst>
        </pc:spChg>
        <pc:spChg chg="add">
          <ac:chgData name="Prabhodh Kulkarni" userId="cc8e31f72993372d" providerId="LiveId" clId="{CD64AAC6-4F8B-43B4-94EB-7867A6132FAE}" dt="2024-06-12T08:10:26.049" v="665" actId="11529"/>
          <ac:spMkLst>
            <pc:docMk/>
            <pc:sldMk cId="3133004115" sldId="730"/>
            <ac:spMk id="13" creationId="{F3D31A6E-21D2-F14F-1448-404DF6C4DB15}"/>
          </ac:spMkLst>
        </pc:spChg>
        <pc:spChg chg="add">
          <ac:chgData name="Prabhodh Kulkarni" userId="cc8e31f72993372d" providerId="LiveId" clId="{CD64AAC6-4F8B-43B4-94EB-7867A6132FAE}" dt="2024-06-12T08:10:39.278" v="666" actId="11529"/>
          <ac:spMkLst>
            <pc:docMk/>
            <pc:sldMk cId="3133004115" sldId="730"/>
            <ac:spMk id="14" creationId="{B621EBCE-10E1-4A4A-84AB-2CC848B0EA53}"/>
          </ac:spMkLst>
        </pc:spChg>
        <pc:spChg chg="add">
          <ac:chgData name="Prabhodh Kulkarni" userId="cc8e31f72993372d" providerId="LiveId" clId="{CD64AAC6-4F8B-43B4-94EB-7867A6132FAE}" dt="2024-06-12T08:10:46.032" v="667" actId="11529"/>
          <ac:spMkLst>
            <pc:docMk/>
            <pc:sldMk cId="3133004115" sldId="730"/>
            <ac:spMk id="15" creationId="{78425486-B4AB-84FF-BD9E-77EA4FA47505}"/>
          </ac:spMkLst>
        </pc:spChg>
        <pc:spChg chg="add">
          <ac:chgData name="Prabhodh Kulkarni" userId="cc8e31f72993372d" providerId="LiveId" clId="{CD64AAC6-4F8B-43B4-94EB-7867A6132FAE}" dt="2024-06-12T08:10:58.234" v="668" actId="11529"/>
          <ac:spMkLst>
            <pc:docMk/>
            <pc:sldMk cId="3133004115" sldId="730"/>
            <ac:spMk id="16" creationId="{7BC0FB88-D9D6-13A3-96A1-4FEE13F2D9F9}"/>
          </ac:spMkLst>
        </pc:spChg>
      </pc:sldChg>
    </pc:docChg>
  </pc:docChgLst>
  <pc:docChgLst>
    <pc:chgData name="Soubhagya bhovi" userId="b94ef1bd0a82e65e" providerId="Windows Live" clId="Web-{62B493A3-3104-442F-B0B3-2453F05CAE3A}"/>
    <pc:docChg chg="modSld">
      <pc:chgData name="Soubhagya bhovi" userId="b94ef1bd0a82e65e" providerId="Windows Live" clId="Web-{62B493A3-3104-442F-B0B3-2453F05CAE3A}" dt="2024-06-11T17:37:31.509" v="1" actId="14100"/>
      <pc:docMkLst>
        <pc:docMk/>
      </pc:docMkLst>
      <pc:sldChg chg="modSp">
        <pc:chgData name="Soubhagya bhovi" userId="b94ef1bd0a82e65e" providerId="Windows Live" clId="Web-{62B493A3-3104-442F-B0B3-2453F05CAE3A}" dt="2024-06-11T17:37:31.509" v="1" actId="14100"/>
        <pc:sldMkLst>
          <pc:docMk/>
          <pc:sldMk cId="3304232439" sldId="694"/>
        </pc:sldMkLst>
        <pc:picChg chg="mod">
          <ac:chgData name="Soubhagya bhovi" userId="b94ef1bd0a82e65e" providerId="Windows Live" clId="Web-{62B493A3-3104-442F-B0B3-2453F05CAE3A}" dt="2024-06-11T17:37:31.509" v="1" actId="14100"/>
          <ac:picMkLst>
            <pc:docMk/>
            <pc:sldMk cId="3304232439" sldId="694"/>
            <ac:picMk id="6" creationId="{36507F36-0276-7E10-4015-84DC505E49DB}"/>
          </ac:picMkLst>
        </pc:picChg>
      </pc:sldChg>
    </pc:docChg>
  </pc:docChgLst>
  <pc:docChgLst>
    <pc:chgData name="Soubhagya bhovi" userId="b94ef1bd0a82e65e" providerId="Windows Live" clId="Web-{E2308A32-2376-4A06-965B-0EB0EF14475A}"/>
    <pc:docChg chg="addSld delSld">
      <pc:chgData name="Soubhagya bhovi" userId="b94ef1bd0a82e65e" providerId="Windows Live" clId="Web-{E2308A32-2376-4A06-965B-0EB0EF14475A}" dt="2024-05-03T14:30:24.355" v="3"/>
      <pc:docMkLst>
        <pc:docMk/>
      </pc:docMkLst>
      <pc:sldChg chg="new del">
        <pc:chgData name="Soubhagya bhovi" userId="b94ef1bd0a82e65e" providerId="Windows Live" clId="Web-{E2308A32-2376-4A06-965B-0EB0EF14475A}" dt="2024-05-03T14:30:24.355" v="3"/>
        <pc:sldMkLst>
          <pc:docMk/>
          <pc:sldMk cId="453596070" sldId="701"/>
        </pc:sldMkLst>
      </pc:sldChg>
      <pc:sldChg chg="new del">
        <pc:chgData name="Soubhagya bhovi" userId="b94ef1bd0a82e65e" providerId="Windows Live" clId="Web-{E2308A32-2376-4A06-965B-0EB0EF14475A}" dt="2024-05-03T14:24:40.230" v="1"/>
        <pc:sldMkLst>
          <pc:docMk/>
          <pc:sldMk cId="1102652647" sldId="701"/>
        </pc:sldMkLst>
      </pc:sldChg>
    </pc:docChg>
  </pc:docChgLst>
  <pc:docChgLst>
    <pc:chgData name="Suresh G Kini" userId="c82072c734c864fa" providerId="Windows Live" clId="Web-{4650A66A-F62F-4B92-980E-83EBD8EED6A3}"/>
    <pc:docChg chg="modSld">
      <pc:chgData name="Suresh G Kini" userId="c82072c734c864fa" providerId="Windows Live" clId="Web-{4650A66A-F62F-4B92-980E-83EBD8EED6A3}" dt="2024-05-15T07:13:07.948" v="2" actId="14100"/>
      <pc:docMkLst>
        <pc:docMk/>
      </pc:docMkLst>
      <pc:sldChg chg="modSp">
        <pc:chgData name="Suresh G Kini" userId="c82072c734c864fa" providerId="Windows Live" clId="Web-{4650A66A-F62F-4B92-980E-83EBD8EED6A3}" dt="2024-05-15T07:13:07.948" v="2" actId="14100"/>
        <pc:sldMkLst>
          <pc:docMk/>
          <pc:sldMk cId="3066834976" sldId="711"/>
        </pc:sldMkLst>
        <pc:picChg chg="mod">
          <ac:chgData name="Suresh G Kini" userId="c82072c734c864fa" providerId="Windows Live" clId="Web-{4650A66A-F62F-4B92-980E-83EBD8EED6A3}" dt="2024-05-15T07:13:07.948" v="2" actId="14100"/>
          <ac:picMkLst>
            <pc:docMk/>
            <pc:sldMk cId="3066834976" sldId="711"/>
            <ac:picMk id="5" creationId="{F8CD065E-63BE-8FCD-9074-8832E51E329C}"/>
          </ac:picMkLst>
        </pc:picChg>
      </pc:sldChg>
    </pc:docChg>
  </pc:docChgLst>
  <pc:docChgLst>
    <pc:chgData name="Soubhagya bhovi" userId="b94ef1bd0a82e65e" providerId="Windows Live" clId="Web-{4295D92B-725E-409E-8E6C-1B9FF215EE30}"/>
    <pc:docChg chg="modSld">
      <pc:chgData name="Soubhagya bhovi" userId="b94ef1bd0a82e65e" providerId="Windows Live" clId="Web-{4295D92B-725E-409E-8E6C-1B9FF215EE30}" dt="2024-05-15T10:07:29.336" v="8" actId="1076"/>
      <pc:docMkLst>
        <pc:docMk/>
      </pc:docMkLst>
      <pc:sldChg chg="addSp modSp">
        <pc:chgData name="Soubhagya bhovi" userId="b94ef1bd0a82e65e" providerId="Windows Live" clId="Web-{4295D92B-725E-409E-8E6C-1B9FF215EE30}" dt="2024-05-15T10:07:29.336" v="8" actId="1076"/>
        <pc:sldMkLst>
          <pc:docMk/>
          <pc:sldMk cId="3066834976" sldId="711"/>
        </pc:sldMkLst>
        <pc:picChg chg="add mod">
          <ac:chgData name="Soubhagya bhovi" userId="b94ef1bd0a82e65e" providerId="Windows Live" clId="Web-{4295D92B-725E-409E-8E6C-1B9FF215EE30}" dt="2024-05-15T10:07:29.336" v="8" actId="1076"/>
          <ac:picMkLst>
            <pc:docMk/>
            <pc:sldMk cId="3066834976" sldId="711"/>
            <ac:picMk id="5" creationId="{5FE4FFE9-9374-E92F-E3B4-FBFDDAB6AB88}"/>
          </ac:picMkLst>
        </pc:picChg>
      </pc:sldChg>
    </pc:docChg>
  </pc:docChgLst>
  <pc:docChgLst>
    <pc:chgData name="Soubhagya bhovi" userId="b94ef1bd0a82e65e" providerId="Windows Live" clId="Web-{1F5ABC5F-AE32-4BA8-893E-0AB34F0871C0}"/>
    <pc:docChg chg="modSld">
      <pc:chgData name="Soubhagya bhovi" userId="b94ef1bd0a82e65e" providerId="Windows Live" clId="Web-{1F5ABC5F-AE32-4BA8-893E-0AB34F0871C0}" dt="2024-05-15T08:13:35.634" v="94" actId="1076"/>
      <pc:docMkLst>
        <pc:docMk/>
      </pc:docMkLst>
      <pc:sldChg chg="addSp delSp">
        <pc:chgData name="Soubhagya bhovi" userId="b94ef1bd0a82e65e" providerId="Windows Live" clId="Web-{1F5ABC5F-AE32-4BA8-893E-0AB34F0871C0}" dt="2024-05-15T06:28:46.902" v="65"/>
        <pc:sldMkLst>
          <pc:docMk/>
          <pc:sldMk cId="3211265542" sldId="696"/>
        </pc:sldMkLst>
        <pc:spChg chg="topLvl">
          <ac:chgData name="Soubhagya bhovi" userId="b94ef1bd0a82e65e" providerId="Windows Live" clId="Web-{1F5ABC5F-AE32-4BA8-893E-0AB34F0871C0}" dt="2024-05-15T06:28:45.168" v="64"/>
          <ac:spMkLst>
            <pc:docMk/>
            <pc:sldMk cId="3211265542" sldId="696"/>
            <ac:spMk id="10" creationId="{8019D114-A97D-5B5B-FFF9-4606DC9941C2}"/>
          </ac:spMkLst>
        </pc:spChg>
        <pc:spChg chg="topLvl">
          <ac:chgData name="Soubhagya bhovi" userId="b94ef1bd0a82e65e" providerId="Windows Live" clId="Web-{1F5ABC5F-AE32-4BA8-893E-0AB34F0871C0}" dt="2024-05-15T06:28:45.168" v="64"/>
          <ac:spMkLst>
            <pc:docMk/>
            <pc:sldMk cId="3211265542" sldId="696"/>
            <ac:spMk id="11" creationId="{8C17143D-DE11-0269-28B0-E504E2966F8A}"/>
          </ac:spMkLst>
        </pc:spChg>
        <pc:spChg chg="topLvl">
          <ac:chgData name="Soubhagya bhovi" userId="b94ef1bd0a82e65e" providerId="Windows Live" clId="Web-{1F5ABC5F-AE32-4BA8-893E-0AB34F0871C0}" dt="2024-05-15T06:28:45.168" v="64"/>
          <ac:spMkLst>
            <pc:docMk/>
            <pc:sldMk cId="3211265542" sldId="696"/>
            <ac:spMk id="13" creationId="{DD38DAF5-CA7B-45A0-A740-C4AB02EBD889}"/>
          </ac:spMkLst>
        </pc:spChg>
        <pc:spChg chg="topLvl">
          <ac:chgData name="Soubhagya bhovi" userId="b94ef1bd0a82e65e" providerId="Windows Live" clId="Web-{1F5ABC5F-AE32-4BA8-893E-0AB34F0871C0}" dt="2024-05-15T06:28:45.168" v="64"/>
          <ac:spMkLst>
            <pc:docMk/>
            <pc:sldMk cId="3211265542" sldId="696"/>
            <ac:spMk id="14" creationId="{02EB210E-48C2-55A0-A0B2-A6C121C52C60}"/>
          </ac:spMkLst>
        </pc:spChg>
        <pc:grpChg chg="add del">
          <ac:chgData name="Soubhagya bhovi" userId="b94ef1bd0a82e65e" providerId="Windows Live" clId="Web-{1F5ABC5F-AE32-4BA8-893E-0AB34F0871C0}" dt="2024-05-15T06:28:46.902" v="65"/>
          <ac:grpSpMkLst>
            <pc:docMk/>
            <pc:sldMk cId="3211265542" sldId="696"/>
            <ac:grpSpMk id="5" creationId="{C627C8AE-C6DD-0D00-9A2F-C95D9D239CCD}"/>
          </ac:grpSpMkLst>
        </pc:grpChg>
      </pc:sldChg>
      <pc:sldChg chg="addSp delSp modSp">
        <pc:chgData name="Soubhagya bhovi" userId="b94ef1bd0a82e65e" providerId="Windows Live" clId="Web-{1F5ABC5F-AE32-4BA8-893E-0AB34F0871C0}" dt="2024-05-15T06:37:20.048" v="81"/>
        <pc:sldMkLst>
          <pc:docMk/>
          <pc:sldMk cId="3418671601" sldId="705"/>
        </pc:sldMkLst>
        <pc:spChg chg="mod">
          <ac:chgData name="Soubhagya bhovi" userId="b94ef1bd0a82e65e" providerId="Windows Live" clId="Web-{1F5ABC5F-AE32-4BA8-893E-0AB34F0871C0}" dt="2024-05-15T06:36:03.123" v="71" actId="20577"/>
          <ac:spMkLst>
            <pc:docMk/>
            <pc:sldMk cId="3418671601" sldId="705"/>
            <ac:spMk id="9" creationId="{39C45394-B95E-9677-C1BF-76AEAD2A949B}"/>
          </ac:spMkLst>
        </pc:spChg>
        <pc:spChg chg="mod">
          <ac:chgData name="Soubhagya bhovi" userId="b94ef1bd0a82e65e" providerId="Windows Live" clId="Web-{1F5ABC5F-AE32-4BA8-893E-0AB34F0871C0}" dt="2024-05-15T06:36:56.704" v="79" actId="1076"/>
          <ac:spMkLst>
            <pc:docMk/>
            <pc:sldMk cId="3418671601" sldId="705"/>
            <ac:spMk id="28" creationId="{182D75CF-9C77-6F8E-E59F-890671644D2C}"/>
          </ac:spMkLst>
        </pc:spChg>
        <pc:spChg chg="mod">
          <ac:chgData name="Soubhagya bhovi" userId="b94ef1bd0a82e65e" providerId="Windows Live" clId="Web-{1F5ABC5F-AE32-4BA8-893E-0AB34F0871C0}" dt="2024-05-15T06:36:45.797" v="78" actId="1076"/>
          <ac:spMkLst>
            <pc:docMk/>
            <pc:sldMk cId="3418671601" sldId="705"/>
            <ac:spMk id="73" creationId="{A02A8F96-B8CD-B3E3-A39D-8AA33BF33C90}"/>
          </ac:spMkLst>
        </pc:spChg>
        <pc:grpChg chg="add mod">
          <ac:chgData name="Soubhagya bhovi" userId="b94ef1bd0a82e65e" providerId="Windows Live" clId="Web-{1F5ABC5F-AE32-4BA8-893E-0AB34F0871C0}" dt="2024-05-15T06:35:47.638" v="67" actId="1076"/>
          <ac:grpSpMkLst>
            <pc:docMk/>
            <pc:sldMk cId="3418671601" sldId="705"/>
            <ac:grpSpMk id="5" creationId="{DD630094-4A3D-B020-6827-4D6CB26E168B}"/>
          </ac:grpSpMkLst>
        </pc:grpChg>
        <pc:cxnChg chg="del">
          <ac:chgData name="Soubhagya bhovi" userId="b94ef1bd0a82e65e" providerId="Windows Live" clId="Web-{1F5ABC5F-AE32-4BA8-893E-0AB34F0871C0}" dt="2024-05-15T06:37:20.048" v="81"/>
          <ac:cxnSpMkLst>
            <pc:docMk/>
            <pc:sldMk cId="3418671601" sldId="705"/>
            <ac:cxnSpMk id="44" creationId="{83957071-0DA4-E267-595C-E24B398F131C}"/>
          </ac:cxnSpMkLst>
        </pc:cxnChg>
        <pc:cxnChg chg="del">
          <ac:chgData name="Soubhagya bhovi" userId="b94ef1bd0a82e65e" providerId="Windows Live" clId="Web-{1F5ABC5F-AE32-4BA8-893E-0AB34F0871C0}" dt="2024-05-15T06:37:15.954" v="80"/>
          <ac:cxnSpMkLst>
            <pc:docMk/>
            <pc:sldMk cId="3418671601" sldId="705"/>
            <ac:cxnSpMk id="70" creationId="{0B1D1FF9-0F4F-3DD0-C541-BEFAD6440164}"/>
          </ac:cxnSpMkLst>
        </pc:cxnChg>
      </pc:sldChg>
      <pc:sldChg chg="modSp">
        <pc:chgData name="Soubhagya bhovi" userId="b94ef1bd0a82e65e" providerId="Windows Live" clId="Web-{1F5ABC5F-AE32-4BA8-893E-0AB34F0871C0}" dt="2024-05-15T05:42:21.091" v="56" actId="20577"/>
        <pc:sldMkLst>
          <pc:docMk/>
          <pc:sldMk cId="1849204473" sldId="708"/>
        </pc:sldMkLst>
        <pc:spChg chg="mod">
          <ac:chgData name="Soubhagya bhovi" userId="b94ef1bd0a82e65e" providerId="Windows Live" clId="Web-{1F5ABC5F-AE32-4BA8-893E-0AB34F0871C0}" dt="2024-05-15T05:42:21.091" v="56" actId="20577"/>
          <ac:spMkLst>
            <pc:docMk/>
            <pc:sldMk cId="1849204473" sldId="708"/>
            <ac:spMk id="3" creationId="{177C19C7-5157-1BF7-3F56-ADD3D2B09A67}"/>
          </ac:spMkLst>
        </pc:spChg>
      </pc:sldChg>
      <pc:sldChg chg="addSp delSp modSp">
        <pc:chgData name="Soubhagya bhovi" userId="b94ef1bd0a82e65e" providerId="Windows Live" clId="Web-{1F5ABC5F-AE32-4BA8-893E-0AB34F0871C0}" dt="2024-05-15T08:13:35.634" v="94" actId="1076"/>
        <pc:sldMkLst>
          <pc:docMk/>
          <pc:sldMk cId="3066834976" sldId="711"/>
        </pc:sldMkLst>
        <pc:spChg chg="add mod">
          <ac:chgData name="Soubhagya bhovi" userId="b94ef1bd0a82e65e" providerId="Windows Live" clId="Web-{1F5ABC5F-AE32-4BA8-893E-0AB34F0871C0}" dt="2024-05-15T05:25:04.085" v="39" actId="20577"/>
          <ac:spMkLst>
            <pc:docMk/>
            <pc:sldMk cId="3066834976" sldId="711"/>
            <ac:spMk id="6" creationId="{7B016C38-1880-8585-87B4-77F0B9678569}"/>
          </ac:spMkLst>
        </pc:spChg>
        <pc:picChg chg="add mod">
          <ac:chgData name="Soubhagya bhovi" userId="b94ef1bd0a82e65e" providerId="Windows Live" clId="Web-{1F5ABC5F-AE32-4BA8-893E-0AB34F0871C0}" dt="2024-05-15T08:13:35.634" v="94" actId="1076"/>
          <ac:picMkLst>
            <pc:docMk/>
            <pc:sldMk cId="3066834976" sldId="711"/>
            <ac:picMk id="5" creationId="{5533F6CA-A656-D516-286B-1EFBD2EA8DB9}"/>
          </ac:picMkLst>
        </pc:picChg>
        <pc:picChg chg="add del mod">
          <ac:chgData name="Soubhagya bhovi" userId="b94ef1bd0a82e65e" providerId="Windows Live" clId="Web-{1F5ABC5F-AE32-4BA8-893E-0AB34F0871C0}" dt="2024-05-15T05:35:41.170" v="45"/>
          <ac:picMkLst>
            <pc:docMk/>
            <pc:sldMk cId="3066834976" sldId="711"/>
            <ac:picMk id="5" creationId="{AA1F1958-878F-00ED-3E7C-AD85085144B4}"/>
          </ac:picMkLst>
        </pc:picChg>
        <pc:picChg chg="add del mod">
          <ac:chgData name="Soubhagya bhovi" userId="b94ef1bd0a82e65e" providerId="Windows Live" clId="Web-{1F5ABC5F-AE32-4BA8-893E-0AB34F0871C0}" dt="2024-05-15T07:13:23.043" v="85"/>
          <ac:picMkLst>
            <pc:docMk/>
            <pc:sldMk cId="3066834976" sldId="711"/>
            <ac:picMk id="5" creationId="{F8CD065E-63BE-8FCD-9074-8832E51E329C}"/>
          </ac:picMkLst>
        </pc:picChg>
        <pc:picChg chg="add del mod">
          <ac:chgData name="Soubhagya bhovi" userId="b94ef1bd0a82e65e" providerId="Windows Live" clId="Web-{1F5ABC5F-AE32-4BA8-893E-0AB34F0871C0}" dt="2024-05-15T08:12:40.664" v="87"/>
          <ac:picMkLst>
            <pc:docMk/>
            <pc:sldMk cId="3066834976" sldId="711"/>
            <ac:picMk id="7" creationId="{1F80F0AF-9217-A812-8164-CB683D4A89DE}"/>
          </ac:picMkLst>
        </pc:picChg>
        <pc:picChg chg="add del mod">
          <ac:chgData name="Soubhagya bhovi" userId="b94ef1bd0a82e65e" providerId="Windows Live" clId="Web-{1F5ABC5F-AE32-4BA8-893E-0AB34F0871C0}" dt="2024-05-15T05:35:52.936" v="47"/>
          <ac:picMkLst>
            <pc:docMk/>
            <pc:sldMk cId="3066834976" sldId="711"/>
            <ac:picMk id="7" creationId="{89E44438-FA73-0FFA-4354-FFF6C2B38046}"/>
          </ac:picMkLst>
        </pc:picChg>
        <pc:picChg chg="add del mod">
          <ac:chgData name="Soubhagya bhovi" userId="b94ef1bd0a82e65e" providerId="Windows Live" clId="Web-{1F5ABC5F-AE32-4BA8-893E-0AB34F0871C0}" dt="2024-05-15T05:49:22.137" v="57"/>
          <ac:picMkLst>
            <pc:docMk/>
            <pc:sldMk cId="3066834976" sldId="711"/>
            <ac:picMk id="9" creationId="{E7D6C1C5-2611-5F51-507C-C9B668004758}"/>
          </ac:picMkLst>
        </pc:picChg>
        <pc:picChg chg="add del mod">
          <ac:chgData name="Soubhagya bhovi" userId="b94ef1bd0a82e65e" providerId="Windows Live" clId="Web-{1F5ABC5F-AE32-4BA8-893E-0AB34F0871C0}" dt="2024-05-15T07:04:15.991" v="82"/>
          <ac:picMkLst>
            <pc:docMk/>
            <pc:sldMk cId="3066834976" sldId="711"/>
            <ac:picMk id="10" creationId="{C03075BB-D80C-AB1F-39BF-2190286CC4FC}"/>
          </ac:picMkLst>
        </pc:picChg>
      </pc:sldChg>
      <pc:sldChg chg="modSp">
        <pc:chgData name="Soubhagya bhovi" userId="b94ef1bd0a82e65e" providerId="Windows Live" clId="Web-{1F5ABC5F-AE32-4BA8-893E-0AB34F0871C0}" dt="2024-05-15T05:42:12.137" v="55" actId="20577"/>
        <pc:sldMkLst>
          <pc:docMk/>
          <pc:sldMk cId="4046893330" sldId="712"/>
        </pc:sldMkLst>
        <pc:spChg chg="mod">
          <ac:chgData name="Soubhagya bhovi" userId="b94ef1bd0a82e65e" providerId="Windows Live" clId="Web-{1F5ABC5F-AE32-4BA8-893E-0AB34F0871C0}" dt="2024-05-15T05:42:12.137" v="55" actId="20577"/>
          <ac:spMkLst>
            <pc:docMk/>
            <pc:sldMk cId="4046893330" sldId="712"/>
            <ac:spMk id="3" creationId="{177C19C7-5157-1BF7-3F56-ADD3D2B09A67}"/>
          </ac:spMkLst>
        </pc:spChg>
      </pc:sldChg>
    </pc:docChg>
  </pc:docChgLst>
  <pc:docChgLst>
    <pc:chgData name="Shivanand Biradar" userId="97899b5bd4ac17e6" providerId="LiveId" clId="{FA678090-BB82-4232-B200-4654BFD2660F}"/>
    <pc:docChg chg="delSld">
      <pc:chgData name="Shivanand Biradar" userId="97899b5bd4ac17e6" providerId="LiveId" clId="{FA678090-BB82-4232-B200-4654BFD2660F}" dt="2024-08-05T13:36:38.323" v="6" actId="47"/>
      <pc:docMkLst>
        <pc:docMk/>
      </pc:docMkLst>
      <pc:sldChg chg="del">
        <pc:chgData name="Shivanand Biradar" userId="97899b5bd4ac17e6" providerId="LiveId" clId="{FA678090-BB82-4232-B200-4654BFD2660F}" dt="2024-08-05T13:35:33.696" v="1" actId="47"/>
        <pc:sldMkLst>
          <pc:docMk/>
          <pc:sldMk cId="678123075" sldId="270"/>
        </pc:sldMkLst>
      </pc:sldChg>
      <pc:sldChg chg="del">
        <pc:chgData name="Shivanand Biradar" userId="97899b5bd4ac17e6" providerId="LiveId" clId="{FA678090-BB82-4232-B200-4654BFD2660F}" dt="2024-08-05T13:35:28.189" v="0" actId="47"/>
        <pc:sldMkLst>
          <pc:docMk/>
          <pc:sldMk cId="883062370" sldId="695"/>
        </pc:sldMkLst>
      </pc:sldChg>
      <pc:sldChg chg="del">
        <pc:chgData name="Shivanand Biradar" userId="97899b5bd4ac17e6" providerId="LiveId" clId="{FA678090-BB82-4232-B200-4654BFD2660F}" dt="2024-08-05T13:35:35.695" v="2" actId="47"/>
        <pc:sldMkLst>
          <pc:docMk/>
          <pc:sldMk cId="2125376821" sldId="702"/>
        </pc:sldMkLst>
      </pc:sldChg>
      <pc:sldChg chg="del">
        <pc:chgData name="Shivanand Biradar" userId="97899b5bd4ac17e6" providerId="LiveId" clId="{FA678090-BB82-4232-B200-4654BFD2660F}" dt="2024-08-05T13:35:40.828" v="3" actId="47"/>
        <pc:sldMkLst>
          <pc:docMk/>
          <pc:sldMk cId="2995707772" sldId="713"/>
        </pc:sldMkLst>
      </pc:sldChg>
      <pc:sldChg chg="del">
        <pc:chgData name="Shivanand Biradar" userId="97899b5bd4ac17e6" providerId="LiveId" clId="{FA678090-BB82-4232-B200-4654BFD2660F}" dt="2024-08-05T13:36:31.960" v="4" actId="47"/>
        <pc:sldMkLst>
          <pc:docMk/>
          <pc:sldMk cId="1897861359" sldId="716"/>
        </pc:sldMkLst>
      </pc:sldChg>
      <pc:sldChg chg="del">
        <pc:chgData name="Shivanand Biradar" userId="97899b5bd4ac17e6" providerId="LiveId" clId="{FA678090-BB82-4232-B200-4654BFD2660F}" dt="2024-08-05T13:36:38.323" v="6" actId="47"/>
        <pc:sldMkLst>
          <pc:docMk/>
          <pc:sldMk cId="2859956495" sldId="718"/>
        </pc:sldMkLst>
      </pc:sldChg>
      <pc:sldChg chg="del">
        <pc:chgData name="Shivanand Biradar" userId="97899b5bd4ac17e6" providerId="LiveId" clId="{FA678090-BB82-4232-B200-4654BFD2660F}" dt="2024-08-05T13:36:36.164" v="5" actId="47"/>
        <pc:sldMkLst>
          <pc:docMk/>
          <pc:sldMk cId="169434408" sldId="725"/>
        </pc:sldMkLst>
      </pc:sldChg>
    </pc:docChg>
  </pc:docChgLst>
  <pc:docChgLst>
    <pc:chgData name="Prabhodh Kulkarni" userId="cc8e31f72993372d" providerId="LiveId" clId="{4CB9C345-64E9-4154-80B6-BB0E51FB8006}"/>
    <pc:docChg chg="undo redo custSel addSld delSld modSld sldOrd">
      <pc:chgData name="Prabhodh Kulkarni" userId="cc8e31f72993372d" providerId="LiveId" clId="{4CB9C345-64E9-4154-80B6-BB0E51FB8006}" dt="2024-05-15T09:20:39.461" v="1244" actId="1035"/>
      <pc:docMkLst>
        <pc:docMk/>
      </pc:docMkLst>
      <pc:sldChg chg="addSp modSp mod">
        <pc:chgData name="Prabhodh Kulkarni" userId="cc8e31f72993372d" providerId="LiveId" clId="{4CB9C345-64E9-4154-80B6-BB0E51FB8006}" dt="2024-05-15T05:07:09.264" v="953" actId="14100"/>
        <pc:sldMkLst>
          <pc:docMk/>
          <pc:sldMk cId="3796417325" sldId="263"/>
        </pc:sldMkLst>
        <pc:spChg chg="mod">
          <ac:chgData name="Prabhodh Kulkarni" userId="cc8e31f72993372d" providerId="LiveId" clId="{4CB9C345-64E9-4154-80B6-BB0E51FB8006}" dt="2024-05-15T05:06:03.986" v="935" actId="1076"/>
          <ac:spMkLst>
            <pc:docMk/>
            <pc:sldMk cId="3796417325" sldId="263"/>
            <ac:spMk id="5" creationId="{04A93167-FA79-E669-81D1-E7CA86FCFF31}"/>
          </ac:spMkLst>
        </pc:spChg>
        <pc:spChg chg="mod">
          <ac:chgData name="Prabhodh Kulkarni" userId="cc8e31f72993372d" providerId="LiveId" clId="{4CB9C345-64E9-4154-80B6-BB0E51FB8006}" dt="2024-05-15T05:05:55.420" v="934" actId="1076"/>
          <ac:spMkLst>
            <pc:docMk/>
            <pc:sldMk cId="3796417325" sldId="263"/>
            <ac:spMk id="7" creationId="{415E435C-675E-AFCF-6D39-B248D52D5F33}"/>
          </ac:spMkLst>
        </pc:spChg>
        <pc:spChg chg="add mod">
          <ac:chgData name="Prabhodh Kulkarni" userId="cc8e31f72993372d" providerId="LiveId" clId="{4CB9C345-64E9-4154-80B6-BB0E51FB8006}" dt="2024-05-15T05:07:09.264" v="953" actId="14100"/>
          <ac:spMkLst>
            <pc:docMk/>
            <pc:sldMk cId="3796417325" sldId="263"/>
            <ac:spMk id="9" creationId="{7FB088B1-3EA5-008E-58B2-BAEDB8DAF7D0}"/>
          </ac:spMkLst>
        </pc:spChg>
      </pc:sldChg>
      <pc:sldChg chg="ord">
        <pc:chgData name="Prabhodh Kulkarni" userId="cc8e31f72993372d" providerId="LiveId" clId="{4CB9C345-64E9-4154-80B6-BB0E51FB8006}" dt="2024-05-14T16:47:40.615" v="530"/>
        <pc:sldMkLst>
          <pc:docMk/>
          <pc:sldMk cId="678123075" sldId="270"/>
        </pc:sldMkLst>
      </pc:sldChg>
      <pc:sldChg chg="addSp delSp modSp mod">
        <pc:chgData name="Prabhodh Kulkarni" userId="cc8e31f72993372d" providerId="LiveId" clId="{4CB9C345-64E9-4154-80B6-BB0E51FB8006}" dt="2024-05-03T03:35:32.486" v="267" actId="20577"/>
        <pc:sldMkLst>
          <pc:docMk/>
          <pc:sldMk cId="503300362" sldId="688"/>
        </pc:sldMkLst>
        <pc:spChg chg="add del mod">
          <ac:chgData name="Prabhodh Kulkarni" userId="cc8e31f72993372d" providerId="LiveId" clId="{4CB9C345-64E9-4154-80B6-BB0E51FB8006}" dt="2024-05-03T02:59:45.731" v="3"/>
          <ac:spMkLst>
            <pc:docMk/>
            <pc:sldMk cId="503300362" sldId="688"/>
            <ac:spMk id="5" creationId="{A9F442AA-62A4-3527-C30B-30EF37342C26}"/>
          </ac:spMkLst>
        </pc:spChg>
        <pc:spChg chg="add del mod">
          <ac:chgData name="Prabhodh Kulkarni" userId="cc8e31f72993372d" providerId="LiveId" clId="{4CB9C345-64E9-4154-80B6-BB0E51FB8006}" dt="2024-05-03T03:01:24.561" v="7"/>
          <ac:spMkLst>
            <pc:docMk/>
            <pc:sldMk cId="503300362" sldId="688"/>
            <ac:spMk id="7" creationId="{D17A2616-0C49-5B12-BB02-90B5528C74BD}"/>
          </ac:spMkLst>
        </pc:spChg>
        <pc:spChg chg="add mod">
          <ac:chgData name="Prabhodh Kulkarni" userId="cc8e31f72993372d" providerId="LiveId" clId="{4CB9C345-64E9-4154-80B6-BB0E51FB8006}" dt="2024-05-03T03:03:30.710" v="9" actId="767"/>
          <ac:spMkLst>
            <pc:docMk/>
            <pc:sldMk cId="503300362" sldId="688"/>
            <ac:spMk id="9" creationId="{CA7D5414-EFB7-1736-36CC-5C33E5E66C00}"/>
          </ac:spMkLst>
        </pc:spChg>
        <pc:spChg chg="add mod">
          <ac:chgData name="Prabhodh Kulkarni" userId="cc8e31f72993372d" providerId="LiveId" clId="{4CB9C345-64E9-4154-80B6-BB0E51FB8006}" dt="2024-05-03T03:23:10.494" v="152" actId="122"/>
          <ac:spMkLst>
            <pc:docMk/>
            <pc:sldMk cId="503300362" sldId="688"/>
            <ac:spMk id="13" creationId="{B0342BD9-3FFF-A04B-6BF2-8B5A71FCAC78}"/>
          </ac:spMkLst>
        </pc:spChg>
        <pc:spChg chg="add mod">
          <ac:chgData name="Prabhodh Kulkarni" userId="cc8e31f72993372d" providerId="LiveId" clId="{4CB9C345-64E9-4154-80B6-BB0E51FB8006}" dt="2024-05-03T03:35:32.486" v="267" actId="20577"/>
          <ac:spMkLst>
            <pc:docMk/>
            <pc:sldMk cId="503300362" sldId="688"/>
            <ac:spMk id="14" creationId="{9C3110B0-C8B9-1AAA-2F47-8D9E48098EBC}"/>
          </ac:spMkLst>
        </pc:spChg>
        <pc:picChg chg="add mod">
          <ac:chgData name="Prabhodh Kulkarni" userId="cc8e31f72993372d" providerId="LiveId" clId="{4CB9C345-64E9-4154-80B6-BB0E51FB8006}" dt="2024-05-03T03:22:48.201" v="144" actId="1076"/>
          <ac:picMkLst>
            <pc:docMk/>
            <pc:sldMk cId="503300362" sldId="688"/>
            <ac:picMk id="11" creationId="{90E695D7-3B24-CC5F-EC8D-99990CFD0142}"/>
          </ac:picMkLst>
        </pc:picChg>
      </pc:sldChg>
      <pc:sldChg chg="addSp modSp mod">
        <pc:chgData name="Prabhodh Kulkarni" userId="cc8e31f72993372d" providerId="LiveId" clId="{4CB9C345-64E9-4154-80B6-BB0E51FB8006}" dt="2024-05-03T04:03:21.872" v="463" actId="1076"/>
        <pc:sldMkLst>
          <pc:docMk/>
          <pc:sldMk cId="2608575175" sldId="689"/>
        </pc:sldMkLst>
        <pc:spChg chg="mod">
          <ac:chgData name="Prabhodh Kulkarni" userId="cc8e31f72993372d" providerId="LiveId" clId="{4CB9C345-64E9-4154-80B6-BB0E51FB8006}" dt="2024-05-03T03:58:32.184" v="402"/>
          <ac:spMkLst>
            <pc:docMk/>
            <pc:sldMk cId="2608575175" sldId="689"/>
            <ac:spMk id="6" creationId="{89E8E325-8D9C-B26D-C556-366A95654F94}"/>
          </ac:spMkLst>
        </pc:spChg>
        <pc:spChg chg="add mod">
          <ac:chgData name="Prabhodh Kulkarni" userId="cc8e31f72993372d" providerId="LiveId" clId="{4CB9C345-64E9-4154-80B6-BB0E51FB8006}" dt="2024-05-03T03:59:26.093" v="412" actId="122"/>
          <ac:spMkLst>
            <pc:docMk/>
            <pc:sldMk cId="2608575175" sldId="689"/>
            <ac:spMk id="7" creationId="{1236AE13-7F18-B4C7-78A4-66EE7EBAE3AE}"/>
          </ac:spMkLst>
        </pc:spChg>
        <pc:spChg chg="add mod">
          <ac:chgData name="Prabhodh Kulkarni" userId="cc8e31f72993372d" providerId="LiveId" clId="{4CB9C345-64E9-4154-80B6-BB0E51FB8006}" dt="2024-05-03T04:01:38.312" v="438" actId="14100"/>
          <ac:spMkLst>
            <pc:docMk/>
            <pc:sldMk cId="2608575175" sldId="689"/>
            <ac:spMk id="9" creationId="{ADA42ADD-166A-7538-46A0-4E645A44CF69}"/>
          </ac:spMkLst>
        </pc:spChg>
        <pc:spChg chg="add mod">
          <ac:chgData name="Prabhodh Kulkarni" userId="cc8e31f72993372d" providerId="LiveId" clId="{4CB9C345-64E9-4154-80B6-BB0E51FB8006}" dt="2024-05-03T04:03:21.872" v="463" actId="1076"/>
          <ac:spMkLst>
            <pc:docMk/>
            <pc:sldMk cId="2608575175" sldId="689"/>
            <ac:spMk id="10" creationId="{F9FE0E0B-C7E6-E9ED-3351-2967E99E2FD2}"/>
          </ac:spMkLst>
        </pc:spChg>
        <pc:picChg chg="add mod">
          <ac:chgData name="Prabhodh Kulkarni" userId="cc8e31f72993372d" providerId="LiveId" clId="{4CB9C345-64E9-4154-80B6-BB0E51FB8006}" dt="2024-05-03T03:58:55.923" v="403"/>
          <ac:picMkLst>
            <pc:docMk/>
            <pc:sldMk cId="2608575175" sldId="689"/>
            <ac:picMk id="5" creationId="{A5EA340A-2AC2-1595-D5AE-D195D1A1182A}"/>
          </ac:picMkLst>
        </pc:picChg>
      </pc:sldChg>
      <pc:sldChg chg="addSp modSp add mod">
        <pc:chgData name="Prabhodh Kulkarni" userId="cc8e31f72993372d" providerId="LiveId" clId="{4CB9C345-64E9-4154-80B6-BB0E51FB8006}" dt="2024-05-03T03:58:07.612" v="400" actId="14100"/>
        <pc:sldMkLst>
          <pc:docMk/>
          <pc:sldMk cId="3211265542" sldId="696"/>
        </pc:sldMkLst>
        <pc:spChg chg="mod">
          <ac:chgData name="Prabhodh Kulkarni" userId="cc8e31f72993372d" providerId="LiveId" clId="{4CB9C345-64E9-4154-80B6-BB0E51FB8006}" dt="2024-05-03T03:55:11.235" v="371" actId="1076"/>
          <ac:spMkLst>
            <pc:docMk/>
            <pc:sldMk cId="3211265542" sldId="696"/>
            <ac:spMk id="6" creationId="{9706CD95-D7A5-22E4-5842-79996D0D4FBD}"/>
          </ac:spMkLst>
        </pc:spChg>
        <pc:spChg chg="add mod">
          <ac:chgData name="Prabhodh Kulkarni" userId="cc8e31f72993372d" providerId="LiveId" clId="{4CB9C345-64E9-4154-80B6-BB0E51FB8006}" dt="2024-05-03T03:46:44.429" v="285" actId="122"/>
          <ac:spMkLst>
            <pc:docMk/>
            <pc:sldMk cId="3211265542" sldId="696"/>
            <ac:spMk id="9" creationId="{81A90063-2376-D551-C12D-E33D9E7FC211}"/>
          </ac:spMkLst>
        </pc:spChg>
        <pc:spChg chg="add mod">
          <ac:chgData name="Prabhodh Kulkarni" userId="cc8e31f72993372d" providerId="LiveId" clId="{4CB9C345-64E9-4154-80B6-BB0E51FB8006}" dt="2024-05-03T03:57:27.386" v="395" actId="14100"/>
          <ac:spMkLst>
            <pc:docMk/>
            <pc:sldMk cId="3211265542" sldId="696"/>
            <ac:spMk id="10" creationId="{8019D114-A97D-5B5B-FFF9-4606DC9941C2}"/>
          </ac:spMkLst>
        </pc:spChg>
        <pc:spChg chg="add mod">
          <ac:chgData name="Prabhodh Kulkarni" userId="cc8e31f72993372d" providerId="LiveId" clId="{4CB9C345-64E9-4154-80B6-BB0E51FB8006}" dt="2024-05-03T03:57:44.694" v="397" actId="14100"/>
          <ac:spMkLst>
            <pc:docMk/>
            <pc:sldMk cId="3211265542" sldId="696"/>
            <ac:spMk id="11" creationId="{8C17143D-DE11-0269-28B0-E504E2966F8A}"/>
          </ac:spMkLst>
        </pc:spChg>
        <pc:spChg chg="add mod">
          <ac:chgData name="Prabhodh Kulkarni" userId="cc8e31f72993372d" providerId="LiveId" clId="{4CB9C345-64E9-4154-80B6-BB0E51FB8006}" dt="2024-05-03T03:57:54.427" v="398" actId="1076"/>
          <ac:spMkLst>
            <pc:docMk/>
            <pc:sldMk cId="3211265542" sldId="696"/>
            <ac:spMk id="13" creationId="{DD38DAF5-CA7B-45A0-A740-C4AB02EBD889}"/>
          </ac:spMkLst>
        </pc:spChg>
        <pc:spChg chg="add mod">
          <ac:chgData name="Prabhodh Kulkarni" userId="cc8e31f72993372d" providerId="LiveId" clId="{4CB9C345-64E9-4154-80B6-BB0E51FB8006}" dt="2024-05-03T03:58:07.612" v="400" actId="14100"/>
          <ac:spMkLst>
            <pc:docMk/>
            <pc:sldMk cId="3211265542" sldId="696"/>
            <ac:spMk id="14" creationId="{02EB210E-48C2-55A0-A0B2-A6C121C52C60}"/>
          </ac:spMkLst>
        </pc:spChg>
        <pc:picChg chg="add mod">
          <ac:chgData name="Prabhodh Kulkarni" userId="cc8e31f72993372d" providerId="LiveId" clId="{4CB9C345-64E9-4154-80B6-BB0E51FB8006}" dt="2024-05-03T03:46:25.515" v="277" actId="1076"/>
          <ac:picMkLst>
            <pc:docMk/>
            <pc:sldMk cId="3211265542" sldId="696"/>
            <ac:picMk id="7" creationId="{549AE948-2BFF-8B20-7243-A26C537CEB13}"/>
          </ac:picMkLst>
        </pc:picChg>
      </pc:sldChg>
      <pc:sldChg chg="addSp delSp modSp add mod ord">
        <pc:chgData name="Prabhodh Kulkarni" userId="cc8e31f72993372d" providerId="LiveId" clId="{4CB9C345-64E9-4154-80B6-BB0E51FB8006}" dt="2024-05-03T03:36:53.176" v="273" actId="113"/>
        <pc:sldMkLst>
          <pc:docMk/>
          <pc:sldMk cId="4085159563" sldId="697"/>
        </pc:sldMkLst>
        <pc:spChg chg="add del mod">
          <ac:chgData name="Prabhodh Kulkarni" userId="cc8e31f72993372d" providerId="LiveId" clId="{4CB9C345-64E9-4154-80B6-BB0E51FB8006}" dt="2024-05-03T03:07:32.042" v="21"/>
          <ac:spMkLst>
            <pc:docMk/>
            <pc:sldMk cId="4085159563" sldId="697"/>
            <ac:spMk id="5" creationId="{46B5247C-13E3-364D-C633-86705B6E88AE}"/>
          </ac:spMkLst>
        </pc:spChg>
        <pc:spChg chg="add mod">
          <ac:chgData name="Prabhodh Kulkarni" userId="cc8e31f72993372d" providerId="LiveId" clId="{4CB9C345-64E9-4154-80B6-BB0E51FB8006}" dt="2024-05-03T03:07:57.505" v="27" actId="122"/>
          <ac:spMkLst>
            <pc:docMk/>
            <pc:sldMk cId="4085159563" sldId="697"/>
            <ac:spMk id="10" creationId="{EC5D04D6-033D-E2A8-1950-051E4E506AC4}"/>
          </ac:spMkLst>
        </pc:spChg>
        <pc:spChg chg="add mod">
          <ac:chgData name="Prabhodh Kulkarni" userId="cc8e31f72993372d" providerId="LiveId" clId="{4CB9C345-64E9-4154-80B6-BB0E51FB8006}" dt="2024-05-03T03:36:53.176" v="273" actId="113"/>
          <ac:spMkLst>
            <pc:docMk/>
            <pc:sldMk cId="4085159563" sldId="697"/>
            <ac:spMk id="11" creationId="{6C7E27CB-EBF1-DBCF-5A4E-F06CDAD446DF}"/>
          </ac:spMkLst>
        </pc:spChg>
        <pc:picChg chg="add mod">
          <ac:chgData name="Prabhodh Kulkarni" userId="cc8e31f72993372d" providerId="LiveId" clId="{4CB9C345-64E9-4154-80B6-BB0E51FB8006}" dt="2024-05-03T03:07:31.146" v="19" actId="1076"/>
          <ac:picMkLst>
            <pc:docMk/>
            <pc:sldMk cId="4085159563" sldId="697"/>
            <ac:picMk id="9" creationId="{82BB4646-054E-AB3A-E8A3-95677CD93C9D}"/>
          </ac:picMkLst>
        </pc:picChg>
      </pc:sldChg>
      <pc:sldChg chg="add">
        <pc:chgData name="Prabhodh Kulkarni" userId="cc8e31f72993372d" providerId="LiveId" clId="{4CB9C345-64E9-4154-80B6-BB0E51FB8006}" dt="2024-05-03T03:58:19.854" v="401"/>
        <pc:sldMkLst>
          <pc:docMk/>
          <pc:sldMk cId="3530055032" sldId="698"/>
        </pc:sldMkLst>
      </pc:sldChg>
      <pc:sldChg chg="modSp mod">
        <pc:chgData name="Prabhodh Kulkarni" userId="cc8e31f72993372d" providerId="LiveId" clId="{4CB9C345-64E9-4154-80B6-BB0E51FB8006}" dt="2024-05-03T11:20:45.955" v="505" actId="20577"/>
        <pc:sldMkLst>
          <pc:docMk/>
          <pc:sldMk cId="62721867" sldId="699"/>
        </pc:sldMkLst>
        <pc:graphicFrameChg chg="mod modGraphic">
          <ac:chgData name="Prabhodh Kulkarni" userId="cc8e31f72993372d" providerId="LiveId" clId="{4CB9C345-64E9-4154-80B6-BB0E51FB8006}" dt="2024-05-03T11:20:45.955" v="505" actId="20577"/>
          <ac:graphicFrameMkLst>
            <pc:docMk/>
            <pc:sldMk cId="62721867" sldId="699"/>
            <ac:graphicFrameMk id="6" creationId="{C20E1917-9164-23B9-6E39-344F91DDACDE}"/>
          </ac:graphicFrameMkLst>
        </pc:graphicFrameChg>
      </pc:sldChg>
      <pc:sldChg chg="modSp del mod">
        <pc:chgData name="Prabhodh Kulkarni" userId="cc8e31f72993372d" providerId="LiveId" clId="{4CB9C345-64E9-4154-80B6-BB0E51FB8006}" dt="2024-05-03T11:28:34.910" v="508" actId="1076"/>
        <pc:sldMkLst>
          <pc:docMk/>
          <pc:sldMk cId="2266055924" sldId="700"/>
        </pc:sldMkLst>
        <pc:spChg chg="mod">
          <ac:chgData name="Prabhodh Kulkarni" userId="cc8e31f72993372d" providerId="LiveId" clId="{4CB9C345-64E9-4154-80B6-BB0E51FB8006}" dt="2024-05-03T11:28:13.900" v="507" actId="1076"/>
          <ac:spMkLst>
            <pc:docMk/>
            <pc:sldMk cId="2266055924" sldId="700"/>
            <ac:spMk id="13" creationId="{12EB2E5E-FF0D-AA1B-94D2-D5DC62858B1C}"/>
          </ac:spMkLst>
        </pc:spChg>
        <pc:spChg chg="mod">
          <ac:chgData name="Prabhodh Kulkarni" userId="cc8e31f72993372d" providerId="LiveId" clId="{4CB9C345-64E9-4154-80B6-BB0E51FB8006}" dt="2024-05-03T11:28:34.910" v="508" actId="1076"/>
          <ac:spMkLst>
            <pc:docMk/>
            <pc:sldMk cId="2266055924" sldId="700"/>
            <ac:spMk id="15" creationId="{9E434916-3815-68E9-8D4F-E13D60082CED}"/>
          </ac:spMkLst>
        </pc:spChg>
      </pc:sldChg>
      <pc:sldChg chg="delSp modSp add mod">
        <pc:chgData name="Prabhodh Kulkarni" userId="cc8e31f72993372d" providerId="LiveId" clId="{4CB9C345-64E9-4154-80B6-BB0E51FB8006}" dt="2024-05-14T16:43:50.490" v="515" actId="478"/>
        <pc:sldMkLst>
          <pc:docMk/>
          <pc:sldMk cId="1849204473" sldId="705"/>
        </pc:sldMkLst>
        <pc:spChg chg="del mod">
          <ac:chgData name="Prabhodh Kulkarni" userId="cc8e31f72993372d" providerId="LiveId" clId="{4CB9C345-64E9-4154-80B6-BB0E51FB8006}" dt="2024-05-14T16:43:37.069" v="513" actId="478"/>
          <ac:spMkLst>
            <pc:docMk/>
            <pc:sldMk cId="1849204473" sldId="705"/>
            <ac:spMk id="6" creationId="{024C2E91-3D93-57EF-74CE-A460867AE54B}"/>
          </ac:spMkLst>
        </pc:spChg>
        <pc:spChg chg="del">
          <ac:chgData name="Prabhodh Kulkarni" userId="cc8e31f72993372d" providerId="LiveId" clId="{4CB9C345-64E9-4154-80B6-BB0E51FB8006}" dt="2024-05-14T16:43:43.881" v="514" actId="478"/>
          <ac:spMkLst>
            <pc:docMk/>
            <pc:sldMk cId="1849204473" sldId="705"/>
            <ac:spMk id="10" creationId="{D9125948-5F5A-1854-F662-16F332E3847A}"/>
          </ac:spMkLst>
        </pc:spChg>
        <pc:spChg chg="del">
          <ac:chgData name="Prabhodh Kulkarni" userId="cc8e31f72993372d" providerId="LiveId" clId="{4CB9C345-64E9-4154-80B6-BB0E51FB8006}" dt="2024-05-14T16:43:50.490" v="515" actId="478"/>
          <ac:spMkLst>
            <pc:docMk/>
            <pc:sldMk cId="1849204473" sldId="705"/>
            <ac:spMk id="13" creationId="{99937789-876A-9FC2-08E9-6CC4C3FCE9D3}"/>
          </ac:spMkLst>
        </pc:spChg>
      </pc:sldChg>
      <pc:sldChg chg="addSp delSp modSp mod">
        <pc:chgData name="Prabhodh Kulkarni" userId="cc8e31f72993372d" providerId="LiveId" clId="{4CB9C345-64E9-4154-80B6-BB0E51FB8006}" dt="2024-05-14T17:55:52.613" v="895" actId="1076"/>
        <pc:sldMkLst>
          <pc:docMk/>
          <pc:sldMk cId="3418671601" sldId="705"/>
        </pc:sldMkLst>
        <pc:spChg chg="add del mod">
          <ac:chgData name="Prabhodh Kulkarni" userId="cc8e31f72993372d" providerId="LiveId" clId="{4CB9C345-64E9-4154-80B6-BB0E51FB8006}" dt="2024-05-14T16:45:33.469" v="526"/>
          <ac:spMkLst>
            <pc:docMk/>
            <pc:sldMk cId="3418671601" sldId="705"/>
            <ac:spMk id="5" creationId="{ED147B89-3F1D-AD58-5D8C-7794F47A5C37}"/>
          </ac:spMkLst>
        </pc:spChg>
        <pc:spChg chg="add del mod">
          <ac:chgData name="Prabhodh Kulkarni" userId="cc8e31f72993372d" providerId="LiveId" clId="{4CB9C345-64E9-4154-80B6-BB0E51FB8006}" dt="2024-05-14T16:54:50.488" v="561"/>
          <ac:spMkLst>
            <pc:docMk/>
            <pc:sldMk cId="3418671601" sldId="705"/>
            <ac:spMk id="6" creationId="{E8607D67-CBB1-F08D-35EA-D52C80934E4A}"/>
          </ac:spMkLst>
        </pc:spChg>
        <pc:spChg chg="add mod">
          <ac:chgData name="Prabhodh Kulkarni" userId="cc8e31f72993372d" providerId="LiveId" clId="{4CB9C345-64E9-4154-80B6-BB0E51FB8006}" dt="2024-05-14T17:00:35.098" v="725"/>
          <ac:spMkLst>
            <pc:docMk/>
            <pc:sldMk cId="3418671601" sldId="705"/>
            <ac:spMk id="9" creationId="{42086C87-A9A5-774F-097C-39FD8B801317}"/>
          </ac:spMkLst>
        </pc:spChg>
        <pc:spChg chg="add mod">
          <ac:chgData name="Prabhodh Kulkarni" userId="cc8e31f72993372d" providerId="LiveId" clId="{4CB9C345-64E9-4154-80B6-BB0E51FB8006}" dt="2024-05-14T17:00:35.098" v="725"/>
          <ac:spMkLst>
            <pc:docMk/>
            <pc:sldMk cId="3418671601" sldId="705"/>
            <ac:spMk id="10" creationId="{D74F0444-EF26-8750-47DC-49D44750052F}"/>
          </ac:spMkLst>
        </pc:spChg>
        <pc:spChg chg="add mod">
          <ac:chgData name="Prabhodh Kulkarni" userId="cc8e31f72993372d" providerId="LiveId" clId="{4CB9C345-64E9-4154-80B6-BB0E51FB8006}" dt="2024-05-14T17:00:35.098" v="725"/>
          <ac:spMkLst>
            <pc:docMk/>
            <pc:sldMk cId="3418671601" sldId="705"/>
            <ac:spMk id="11" creationId="{76BBB44C-F8AD-55AF-C82A-A4F765EB0742}"/>
          </ac:spMkLst>
        </pc:spChg>
        <pc:spChg chg="mod">
          <ac:chgData name="Prabhodh Kulkarni" userId="cc8e31f72993372d" providerId="LiveId" clId="{4CB9C345-64E9-4154-80B6-BB0E51FB8006}" dt="2024-05-14T17:00:19.407" v="722"/>
          <ac:spMkLst>
            <pc:docMk/>
            <pc:sldMk cId="3418671601" sldId="705"/>
            <ac:spMk id="15" creationId="{60E7CB2C-AC28-0452-37AA-512A53FBD0AD}"/>
          </ac:spMkLst>
        </pc:spChg>
        <pc:spChg chg="mod">
          <ac:chgData name="Prabhodh Kulkarni" userId="cc8e31f72993372d" providerId="LiveId" clId="{4CB9C345-64E9-4154-80B6-BB0E51FB8006}" dt="2024-05-14T17:00:19.407" v="722"/>
          <ac:spMkLst>
            <pc:docMk/>
            <pc:sldMk cId="3418671601" sldId="705"/>
            <ac:spMk id="16" creationId="{0BE7A376-0D1D-CEC2-F762-5D422BE5EF8C}"/>
          </ac:spMkLst>
        </pc:spChg>
        <pc:spChg chg="mod">
          <ac:chgData name="Prabhodh Kulkarni" userId="cc8e31f72993372d" providerId="LiveId" clId="{4CB9C345-64E9-4154-80B6-BB0E51FB8006}" dt="2024-05-14T17:00:19.407" v="722"/>
          <ac:spMkLst>
            <pc:docMk/>
            <pc:sldMk cId="3418671601" sldId="705"/>
            <ac:spMk id="17" creationId="{E990FADE-9601-5178-A724-54F12F1B1ECD}"/>
          </ac:spMkLst>
        </pc:spChg>
        <pc:spChg chg="mod">
          <ac:chgData name="Prabhodh Kulkarni" userId="cc8e31f72993372d" providerId="LiveId" clId="{4CB9C345-64E9-4154-80B6-BB0E51FB8006}" dt="2024-05-14T17:00:19.407" v="722"/>
          <ac:spMkLst>
            <pc:docMk/>
            <pc:sldMk cId="3418671601" sldId="705"/>
            <ac:spMk id="18" creationId="{6C9FFA77-F94C-22D9-9D9C-2DEEE95428A6}"/>
          </ac:spMkLst>
        </pc:spChg>
        <pc:spChg chg="mod">
          <ac:chgData name="Prabhodh Kulkarni" userId="cc8e31f72993372d" providerId="LiveId" clId="{4CB9C345-64E9-4154-80B6-BB0E51FB8006}" dt="2024-05-14T17:00:19.407" v="722"/>
          <ac:spMkLst>
            <pc:docMk/>
            <pc:sldMk cId="3418671601" sldId="705"/>
            <ac:spMk id="19" creationId="{985AB3A9-9745-7D89-0709-ACFA9551C1A4}"/>
          </ac:spMkLst>
        </pc:spChg>
        <pc:spChg chg="mod">
          <ac:chgData name="Prabhodh Kulkarni" userId="cc8e31f72993372d" providerId="LiveId" clId="{4CB9C345-64E9-4154-80B6-BB0E51FB8006}" dt="2024-05-14T17:00:19.407" v="722"/>
          <ac:spMkLst>
            <pc:docMk/>
            <pc:sldMk cId="3418671601" sldId="705"/>
            <ac:spMk id="20" creationId="{060BC789-11AB-77B3-84C9-59274F54E60C}"/>
          </ac:spMkLst>
        </pc:spChg>
        <pc:spChg chg="mod">
          <ac:chgData name="Prabhodh Kulkarni" userId="cc8e31f72993372d" providerId="LiveId" clId="{4CB9C345-64E9-4154-80B6-BB0E51FB8006}" dt="2024-05-14T17:00:19.407" v="722"/>
          <ac:spMkLst>
            <pc:docMk/>
            <pc:sldMk cId="3418671601" sldId="705"/>
            <ac:spMk id="24" creationId="{CF22D0F1-29ED-9341-9C2A-63523F8A59F4}"/>
          </ac:spMkLst>
        </pc:spChg>
        <pc:spChg chg="add mod">
          <ac:chgData name="Prabhodh Kulkarni" userId="cc8e31f72993372d" providerId="LiveId" clId="{4CB9C345-64E9-4154-80B6-BB0E51FB8006}" dt="2024-05-14T17:00:34.041" v="724" actId="1076"/>
          <ac:spMkLst>
            <pc:docMk/>
            <pc:sldMk cId="3418671601" sldId="705"/>
            <ac:spMk id="25" creationId="{901AFB0D-A79F-541C-B73C-90A954FCBC2C}"/>
          </ac:spMkLst>
        </pc:spChg>
        <pc:spChg chg="mod topLvl">
          <ac:chgData name="Prabhodh Kulkarni" userId="cc8e31f72993372d" providerId="LiveId" clId="{4CB9C345-64E9-4154-80B6-BB0E51FB8006}" dt="2024-05-14T17:52:36.644" v="893" actId="14100"/>
          <ac:spMkLst>
            <pc:docMk/>
            <pc:sldMk cId="3418671601" sldId="705"/>
            <ac:spMk id="27" creationId="{A0AE7E04-5499-8252-A049-22CCFE5DAFCF}"/>
          </ac:spMkLst>
        </pc:spChg>
        <pc:spChg chg="mod topLvl">
          <ac:chgData name="Prabhodh Kulkarni" userId="cc8e31f72993372d" providerId="LiveId" clId="{4CB9C345-64E9-4154-80B6-BB0E51FB8006}" dt="2024-05-14T17:45:24.579" v="880" actId="164"/>
          <ac:spMkLst>
            <pc:docMk/>
            <pc:sldMk cId="3418671601" sldId="705"/>
            <ac:spMk id="28" creationId="{182D75CF-9C77-6F8E-E59F-890671644D2C}"/>
          </ac:spMkLst>
        </pc:spChg>
        <pc:spChg chg="mod topLvl">
          <ac:chgData name="Prabhodh Kulkarni" userId="cc8e31f72993372d" providerId="LiveId" clId="{4CB9C345-64E9-4154-80B6-BB0E51FB8006}" dt="2024-05-14T17:43:08.720" v="876" actId="165"/>
          <ac:spMkLst>
            <pc:docMk/>
            <pc:sldMk cId="3418671601" sldId="705"/>
            <ac:spMk id="29" creationId="{34A717B5-0B7E-BA5E-24FB-E3DC7143A6C5}"/>
          </ac:spMkLst>
        </pc:spChg>
        <pc:spChg chg="mod topLvl">
          <ac:chgData name="Prabhodh Kulkarni" userId="cc8e31f72993372d" providerId="LiveId" clId="{4CB9C345-64E9-4154-80B6-BB0E51FB8006}" dt="2024-05-14T17:43:08.720" v="876" actId="165"/>
          <ac:spMkLst>
            <pc:docMk/>
            <pc:sldMk cId="3418671601" sldId="705"/>
            <ac:spMk id="30" creationId="{5031BA56-DD0B-6628-B6A3-1B7E9930D4C7}"/>
          </ac:spMkLst>
        </pc:spChg>
        <pc:spChg chg="mod topLvl">
          <ac:chgData name="Prabhodh Kulkarni" userId="cc8e31f72993372d" providerId="LiveId" clId="{4CB9C345-64E9-4154-80B6-BB0E51FB8006}" dt="2024-05-14T17:45:24.579" v="880" actId="164"/>
          <ac:spMkLst>
            <pc:docMk/>
            <pc:sldMk cId="3418671601" sldId="705"/>
            <ac:spMk id="31" creationId="{BA0CF104-F5E6-F514-F2C4-B27E21F8FB5F}"/>
          </ac:spMkLst>
        </pc:spChg>
        <pc:spChg chg="mod topLvl">
          <ac:chgData name="Prabhodh Kulkarni" userId="cc8e31f72993372d" providerId="LiveId" clId="{4CB9C345-64E9-4154-80B6-BB0E51FB8006}" dt="2024-05-14T17:43:08.720" v="876" actId="165"/>
          <ac:spMkLst>
            <pc:docMk/>
            <pc:sldMk cId="3418671601" sldId="705"/>
            <ac:spMk id="32" creationId="{46BF4DDA-14E8-5B84-4FB3-700EA1F2E7A1}"/>
          </ac:spMkLst>
        </pc:spChg>
        <pc:spChg chg="mod topLvl">
          <ac:chgData name="Prabhodh Kulkarni" userId="cc8e31f72993372d" providerId="LiveId" clId="{4CB9C345-64E9-4154-80B6-BB0E51FB8006}" dt="2024-05-14T17:46:27.251" v="890" actId="20577"/>
          <ac:spMkLst>
            <pc:docMk/>
            <pc:sldMk cId="3418671601" sldId="705"/>
            <ac:spMk id="36" creationId="{39C45394-B95E-9677-C1BF-76AEAD2A949B}"/>
          </ac:spMkLst>
        </pc:spChg>
        <pc:spChg chg="add mod">
          <ac:chgData name="Prabhodh Kulkarni" userId="cc8e31f72993372d" providerId="LiveId" clId="{4CB9C345-64E9-4154-80B6-BB0E51FB8006}" dt="2024-05-14T17:01:13.263" v="743" actId="113"/>
          <ac:spMkLst>
            <pc:docMk/>
            <pc:sldMk cId="3418671601" sldId="705"/>
            <ac:spMk id="37" creationId="{4AF6048E-A255-8C71-1D1C-4B84C2FB72FC}"/>
          </ac:spMkLst>
        </pc:spChg>
        <pc:spChg chg="mod">
          <ac:chgData name="Prabhodh Kulkarni" userId="cc8e31f72993372d" providerId="LiveId" clId="{4CB9C345-64E9-4154-80B6-BB0E51FB8006}" dt="2024-05-14T17:52:31.062" v="892" actId="1076"/>
          <ac:spMkLst>
            <pc:docMk/>
            <pc:sldMk cId="3418671601" sldId="705"/>
            <ac:spMk id="42" creationId="{818EED14-2F85-0A29-E43C-CDABF09B6421}"/>
          </ac:spMkLst>
        </pc:spChg>
        <pc:spChg chg="mod">
          <ac:chgData name="Prabhodh Kulkarni" userId="cc8e31f72993372d" providerId="LiveId" clId="{4CB9C345-64E9-4154-80B6-BB0E51FB8006}" dt="2024-05-14T17:03:30.689" v="755"/>
          <ac:spMkLst>
            <pc:docMk/>
            <pc:sldMk cId="3418671601" sldId="705"/>
            <ac:spMk id="45" creationId="{D65B139B-0F21-B071-4A6B-A34CEC768E50}"/>
          </ac:spMkLst>
        </pc:spChg>
        <pc:spChg chg="mod">
          <ac:chgData name="Prabhodh Kulkarni" userId="cc8e31f72993372d" providerId="LiveId" clId="{4CB9C345-64E9-4154-80B6-BB0E51FB8006}" dt="2024-05-14T17:03:30.689" v="755"/>
          <ac:spMkLst>
            <pc:docMk/>
            <pc:sldMk cId="3418671601" sldId="705"/>
            <ac:spMk id="46" creationId="{876FAE1B-A21D-E49F-2589-D18D8A998B93}"/>
          </ac:spMkLst>
        </pc:spChg>
        <pc:spChg chg="mod">
          <ac:chgData name="Prabhodh Kulkarni" userId="cc8e31f72993372d" providerId="LiveId" clId="{4CB9C345-64E9-4154-80B6-BB0E51FB8006}" dt="2024-05-14T17:03:30.689" v="755"/>
          <ac:spMkLst>
            <pc:docMk/>
            <pc:sldMk cId="3418671601" sldId="705"/>
            <ac:spMk id="47" creationId="{918B6D1A-B589-4A00-C9E1-49DDF184EBA9}"/>
          </ac:spMkLst>
        </pc:spChg>
        <pc:spChg chg="mod">
          <ac:chgData name="Prabhodh Kulkarni" userId="cc8e31f72993372d" providerId="LiveId" clId="{4CB9C345-64E9-4154-80B6-BB0E51FB8006}" dt="2024-05-14T17:03:30.689" v="755"/>
          <ac:spMkLst>
            <pc:docMk/>
            <pc:sldMk cId="3418671601" sldId="705"/>
            <ac:spMk id="48" creationId="{112DED70-EB98-4CAD-AF5C-17E645A808B4}"/>
          </ac:spMkLst>
        </pc:spChg>
        <pc:spChg chg="mod">
          <ac:chgData name="Prabhodh Kulkarni" userId="cc8e31f72993372d" providerId="LiveId" clId="{4CB9C345-64E9-4154-80B6-BB0E51FB8006}" dt="2024-05-14T17:03:30.689" v="755"/>
          <ac:spMkLst>
            <pc:docMk/>
            <pc:sldMk cId="3418671601" sldId="705"/>
            <ac:spMk id="49" creationId="{2D6CD91A-8A3E-43C6-211A-A6BA9D6121F8}"/>
          </ac:spMkLst>
        </pc:spChg>
        <pc:spChg chg="mod">
          <ac:chgData name="Prabhodh Kulkarni" userId="cc8e31f72993372d" providerId="LiveId" clId="{4CB9C345-64E9-4154-80B6-BB0E51FB8006}" dt="2024-05-14T17:03:30.689" v="755"/>
          <ac:spMkLst>
            <pc:docMk/>
            <pc:sldMk cId="3418671601" sldId="705"/>
            <ac:spMk id="50" creationId="{52231F5F-DC94-3FD3-284B-B612D2643D39}"/>
          </ac:spMkLst>
        </pc:spChg>
        <pc:spChg chg="mod">
          <ac:chgData name="Prabhodh Kulkarni" userId="cc8e31f72993372d" providerId="LiveId" clId="{4CB9C345-64E9-4154-80B6-BB0E51FB8006}" dt="2024-05-14T17:03:30.689" v="755"/>
          <ac:spMkLst>
            <pc:docMk/>
            <pc:sldMk cId="3418671601" sldId="705"/>
            <ac:spMk id="54" creationId="{278BD3E0-2DD9-0FC0-77E0-09A1020005A2}"/>
          </ac:spMkLst>
        </pc:spChg>
        <pc:spChg chg="add mod">
          <ac:chgData name="Prabhodh Kulkarni" userId="cc8e31f72993372d" providerId="LiveId" clId="{4CB9C345-64E9-4154-80B6-BB0E51FB8006}" dt="2024-05-14T17:43:55.556" v="877" actId="164"/>
          <ac:spMkLst>
            <pc:docMk/>
            <pc:sldMk cId="3418671601" sldId="705"/>
            <ac:spMk id="55" creationId="{3551E572-0945-FA45-3268-A426FE69B9BE}"/>
          </ac:spMkLst>
        </pc:spChg>
        <pc:spChg chg="add mod">
          <ac:chgData name="Prabhodh Kulkarni" userId="cc8e31f72993372d" providerId="LiveId" clId="{4CB9C345-64E9-4154-80B6-BB0E51FB8006}" dt="2024-05-14T17:44:15.108" v="879" actId="164"/>
          <ac:spMkLst>
            <pc:docMk/>
            <pc:sldMk cId="3418671601" sldId="705"/>
            <ac:spMk id="56" creationId="{270BD7A3-5183-8A37-6863-849EFEF0807D}"/>
          </ac:spMkLst>
        </pc:spChg>
        <pc:spChg chg="add mod">
          <ac:chgData name="Prabhodh Kulkarni" userId="cc8e31f72993372d" providerId="LiveId" clId="{4CB9C345-64E9-4154-80B6-BB0E51FB8006}" dt="2024-05-14T17:42:43.704" v="874" actId="164"/>
          <ac:spMkLst>
            <pc:docMk/>
            <pc:sldMk cId="3418671601" sldId="705"/>
            <ac:spMk id="57" creationId="{66FAF9C9-36ED-1E6F-5413-ECC4398F78E2}"/>
          </ac:spMkLst>
        </pc:spChg>
        <pc:spChg chg="add mod">
          <ac:chgData name="Prabhodh Kulkarni" userId="cc8e31f72993372d" providerId="LiveId" clId="{4CB9C345-64E9-4154-80B6-BB0E51FB8006}" dt="2024-05-14T17:04:19.965" v="779"/>
          <ac:spMkLst>
            <pc:docMk/>
            <pc:sldMk cId="3418671601" sldId="705"/>
            <ac:spMk id="58" creationId="{370C124A-25FA-F352-7E4E-83A47DC6F05A}"/>
          </ac:spMkLst>
        </pc:spChg>
        <pc:spChg chg="add mod">
          <ac:chgData name="Prabhodh Kulkarni" userId="cc8e31f72993372d" providerId="LiveId" clId="{4CB9C345-64E9-4154-80B6-BB0E51FB8006}" dt="2024-05-14T17:42:43.704" v="874" actId="164"/>
          <ac:spMkLst>
            <pc:docMk/>
            <pc:sldMk cId="3418671601" sldId="705"/>
            <ac:spMk id="59" creationId="{5F6AE868-4938-F1D3-1555-1F6BDAC1FF81}"/>
          </ac:spMkLst>
        </pc:spChg>
        <pc:spChg chg="add mod">
          <ac:chgData name="Prabhodh Kulkarni" userId="cc8e31f72993372d" providerId="LiveId" clId="{4CB9C345-64E9-4154-80B6-BB0E51FB8006}" dt="2024-05-14T17:44:15.108" v="879" actId="164"/>
          <ac:spMkLst>
            <pc:docMk/>
            <pc:sldMk cId="3418671601" sldId="705"/>
            <ac:spMk id="60" creationId="{D732F87C-9D5F-8049-5B5F-A7A6A74C58CC}"/>
          </ac:spMkLst>
        </pc:spChg>
        <pc:spChg chg="add mod">
          <ac:chgData name="Prabhodh Kulkarni" userId="cc8e31f72993372d" providerId="LiveId" clId="{4CB9C345-64E9-4154-80B6-BB0E51FB8006}" dt="2024-05-14T17:43:55.556" v="877" actId="164"/>
          <ac:spMkLst>
            <pc:docMk/>
            <pc:sldMk cId="3418671601" sldId="705"/>
            <ac:spMk id="61" creationId="{7A6B9B9D-912E-1D5A-8BFE-5C8A33988650}"/>
          </ac:spMkLst>
        </pc:spChg>
        <pc:spChg chg="add mod">
          <ac:chgData name="Prabhodh Kulkarni" userId="cc8e31f72993372d" providerId="LiveId" clId="{4CB9C345-64E9-4154-80B6-BB0E51FB8006}" dt="2024-05-14T17:41:45.068" v="871" actId="1076"/>
          <ac:spMkLst>
            <pc:docMk/>
            <pc:sldMk cId="3418671601" sldId="705"/>
            <ac:spMk id="73" creationId="{A02A8F96-B8CD-B3E3-A39D-8AA33BF33C90}"/>
          </ac:spMkLst>
        </pc:spChg>
        <pc:grpChg chg="add mod">
          <ac:chgData name="Prabhodh Kulkarni" userId="cc8e31f72993372d" providerId="LiveId" clId="{4CB9C345-64E9-4154-80B6-BB0E51FB8006}" dt="2024-05-14T17:45:24.579" v="880" actId="164"/>
          <ac:grpSpMkLst>
            <pc:docMk/>
            <pc:sldMk cId="3418671601" sldId="705"/>
            <ac:grpSpMk id="5" creationId="{858B00F9-D597-280A-1860-852AFB93FAF3}"/>
          </ac:grpSpMkLst>
        </pc:grpChg>
        <pc:grpChg chg="add mod">
          <ac:chgData name="Prabhodh Kulkarni" userId="cc8e31f72993372d" providerId="LiveId" clId="{4CB9C345-64E9-4154-80B6-BB0E51FB8006}" dt="2024-05-14T17:00:19.407" v="722"/>
          <ac:grpSpMkLst>
            <pc:docMk/>
            <pc:sldMk cId="3418671601" sldId="705"/>
            <ac:grpSpMk id="14" creationId="{B08131CC-FA58-61FA-343B-A3C959A74C93}"/>
          </ac:grpSpMkLst>
        </pc:grpChg>
        <pc:grpChg chg="add del mod">
          <ac:chgData name="Prabhodh Kulkarni" userId="cc8e31f72993372d" providerId="LiveId" clId="{4CB9C345-64E9-4154-80B6-BB0E51FB8006}" dt="2024-05-14T17:43:08.720" v="876" actId="165"/>
          <ac:grpSpMkLst>
            <pc:docMk/>
            <pc:sldMk cId="3418671601" sldId="705"/>
            <ac:grpSpMk id="26" creationId="{530859D6-C452-3D09-7281-78D0D3935607}"/>
          </ac:grpSpMkLst>
        </pc:grpChg>
        <pc:grpChg chg="add mod">
          <ac:chgData name="Prabhodh Kulkarni" userId="cc8e31f72993372d" providerId="LiveId" clId="{4CB9C345-64E9-4154-80B6-BB0E51FB8006}" dt="2024-05-14T17:03:30.689" v="755"/>
          <ac:grpSpMkLst>
            <pc:docMk/>
            <pc:sldMk cId="3418671601" sldId="705"/>
            <ac:grpSpMk id="44" creationId="{57D59364-4587-8DF9-D89C-34642B351AB2}"/>
          </ac:grpSpMkLst>
        </pc:grpChg>
        <pc:grpChg chg="add mod">
          <ac:chgData name="Prabhodh Kulkarni" userId="cc8e31f72993372d" providerId="LiveId" clId="{4CB9C345-64E9-4154-80B6-BB0E51FB8006}" dt="2024-05-14T17:42:51.541" v="875" actId="1076"/>
          <ac:grpSpMkLst>
            <pc:docMk/>
            <pc:sldMk cId="3418671601" sldId="705"/>
            <ac:grpSpMk id="75" creationId="{8BBB9540-66B0-F51C-9410-ADC3CB726238}"/>
          </ac:grpSpMkLst>
        </pc:grpChg>
        <pc:grpChg chg="add mod">
          <ac:chgData name="Prabhodh Kulkarni" userId="cc8e31f72993372d" providerId="LiveId" clId="{4CB9C345-64E9-4154-80B6-BB0E51FB8006}" dt="2024-05-14T17:44:04.930" v="878" actId="1076"/>
          <ac:grpSpMkLst>
            <pc:docMk/>
            <pc:sldMk cId="3418671601" sldId="705"/>
            <ac:grpSpMk id="76" creationId="{A8975841-B8B0-0D71-0FA9-96DDA20AEEA7}"/>
          </ac:grpSpMkLst>
        </pc:grpChg>
        <pc:grpChg chg="add mod">
          <ac:chgData name="Prabhodh Kulkarni" userId="cc8e31f72993372d" providerId="LiveId" clId="{4CB9C345-64E9-4154-80B6-BB0E51FB8006}" dt="2024-05-14T17:55:52.613" v="895" actId="1076"/>
          <ac:grpSpMkLst>
            <pc:docMk/>
            <pc:sldMk cId="3418671601" sldId="705"/>
            <ac:grpSpMk id="77" creationId="{56665C48-4726-2DF0-97CF-FE6131C97BCA}"/>
          </ac:grpSpMkLst>
        </pc:grpChg>
        <pc:picChg chg="add mod">
          <ac:chgData name="Prabhodh Kulkarni" userId="cc8e31f72993372d" providerId="LiveId" clId="{4CB9C345-64E9-4154-80B6-BB0E51FB8006}" dt="2024-05-14T17:00:19.407" v="722"/>
          <ac:picMkLst>
            <pc:docMk/>
            <pc:sldMk cId="3418671601" sldId="705"/>
            <ac:picMk id="7" creationId="{286653B3-1E75-B661-BCC4-C7F18F069A67}"/>
          </ac:picMkLst>
        </pc:picChg>
        <pc:cxnChg chg="add mod">
          <ac:chgData name="Prabhodh Kulkarni" userId="cc8e31f72993372d" providerId="LiveId" clId="{4CB9C345-64E9-4154-80B6-BB0E51FB8006}" dt="2024-05-14T17:00:19.407" v="722"/>
          <ac:cxnSpMkLst>
            <pc:docMk/>
            <pc:sldMk cId="3418671601" sldId="705"/>
            <ac:cxnSpMk id="13" creationId="{9E63D9E6-742C-5012-8F9D-EFCA1ACC7537}"/>
          </ac:cxnSpMkLst>
        </pc:cxnChg>
        <pc:cxnChg chg="mod">
          <ac:chgData name="Prabhodh Kulkarni" userId="cc8e31f72993372d" providerId="LiveId" clId="{4CB9C345-64E9-4154-80B6-BB0E51FB8006}" dt="2024-05-14T17:00:19.407" v="722"/>
          <ac:cxnSpMkLst>
            <pc:docMk/>
            <pc:sldMk cId="3418671601" sldId="705"/>
            <ac:cxnSpMk id="21" creationId="{12CCFA59-D66E-E73D-179F-A8910C5C06B9}"/>
          </ac:cxnSpMkLst>
        </pc:cxnChg>
        <pc:cxnChg chg="mod">
          <ac:chgData name="Prabhodh Kulkarni" userId="cc8e31f72993372d" providerId="LiveId" clId="{4CB9C345-64E9-4154-80B6-BB0E51FB8006}" dt="2024-05-14T17:00:19.407" v="722"/>
          <ac:cxnSpMkLst>
            <pc:docMk/>
            <pc:sldMk cId="3418671601" sldId="705"/>
            <ac:cxnSpMk id="22" creationId="{D2025BD6-58B7-5EDC-D7BE-92B7CF91DC94}"/>
          </ac:cxnSpMkLst>
        </pc:cxnChg>
        <pc:cxnChg chg="mod">
          <ac:chgData name="Prabhodh Kulkarni" userId="cc8e31f72993372d" providerId="LiveId" clId="{4CB9C345-64E9-4154-80B6-BB0E51FB8006}" dt="2024-05-14T17:00:19.407" v="722"/>
          <ac:cxnSpMkLst>
            <pc:docMk/>
            <pc:sldMk cId="3418671601" sldId="705"/>
            <ac:cxnSpMk id="23" creationId="{E09B9BF4-EE96-10D4-ABA2-F11F05C6E9EC}"/>
          </ac:cxnSpMkLst>
        </pc:cxnChg>
        <pc:cxnChg chg="mod topLvl">
          <ac:chgData name="Prabhodh Kulkarni" userId="cc8e31f72993372d" providerId="LiveId" clId="{4CB9C345-64E9-4154-80B6-BB0E51FB8006}" dt="2024-05-14T17:43:08.720" v="876" actId="165"/>
          <ac:cxnSpMkLst>
            <pc:docMk/>
            <pc:sldMk cId="3418671601" sldId="705"/>
            <ac:cxnSpMk id="33" creationId="{309C7AE7-C0C6-F91C-768E-B3661B02B9AB}"/>
          </ac:cxnSpMkLst>
        </pc:cxnChg>
        <pc:cxnChg chg="mod topLvl">
          <ac:chgData name="Prabhodh Kulkarni" userId="cc8e31f72993372d" providerId="LiveId" clId="{4CB9C345-64E9-4154-80B6-BB0E51FB8006}" dt="2024-05-14T17:43:08.720" v="876" actId="165"/>
          <ac:cxnSpMkLst>
            <pc:docMk/>
            <pc:sldMk cId="3418671601" sldId="705"/>
            <ac:cxnSpMk id="34" creationId="{89CCDF5B-BFE2-495A-FFF9-D1C97141E33E}"/>
          </ac:cxnSpMkLst>
        </pc:cxnChg>
        <pc:cxnChg chg="mod topLvl">
          <ac:chgData name="Prabhodh Kulkarni" userId="cc8e31f72993372d" providerId="LiveId" clId="{4CB9C345-64E9-4154-80B6-BB0E51FB8006}" dt="2024-05-14T17:43:08.720" v="876" actId="165"/>
          <ac:cxnSpMkLst>
            <pc:docMk/>
            <pc:sldMk cId="3418671601" sldId="705"/>
            <ac:cxnSpMk id="35" creationId="{976DB830-24BF-E545-2057-7F703ACA0078}"/>
          </ac:cxnSpMkLst>
        </pc:cxnChg>
        <pc:cxnChg chg="mod">
          <ac:chgData name="Prabhodh Kulkarni" userId="cc8e31f72993372d" providerId="LiveId" clId="{4CB9C345-64E9-4154-80B6-BB0E51FB8006}" dt="2024-05-14T17:54:53.921" v="894" actId="1076"/>
          <ac:cxnSpMkLst>
            <pc:docMk/>
            <pc:sldMk cId="3418671601" sldId="705"/>
            <ac:cxnSpMk id="51" creationId="{B70D5FEA-0F90-65D2-70A0-E21B2502727E}"/>
          </ac:cxnSpMkLst>
        </pc:cxnChg>
        <pc:cxnChg chg="mod">
          <ac:chgData name="Prabhodh Kulkarni" userId="cc8e31f72993372d" providerId="LiveId" clId="{4CB9C345-64E9-4154-80B6-BB0E51FB8006}" dt="2024-05-14T17:03:30.689" v="755"/>
          <ac:cxnSpMkLst>
            <pc:docMk/>
            <pc:sldMk cId="3418671601" sldId="705"/>
            <ac:cxnSpMk id="51" creationId="{CA4810AC-FA8A-9D4F-A01E-8EF4FBC276DF}"/>
          </ac:cxnSpMkLst>
        </pc:cxnChg>
        <pc:cxnChg chg="mod">
          <ac:chgData name="Prabhodh Kulkarni" userId="cc8e31f72993372d" providerId="LiveId" clId="{4CB9C345-64E9-4154-80B6-BB0E51FB8006}" dt="2024-05-14T17:03:30.689" v="755"/>
          <ac:cxnSpMkLst>
            <pc:docMk/>
            <pc:sldMk cId="3418671601" sldId="705"/>
            <ac:cxnSpMk id="52" creationId="{706FADE8-807D-100B-8B0F-2AFE5B4C8C8D}"/>
          </ac:cxnSpMkLst>
        </pc:cxnChg>
        <pc:cxnChg chg="mod">
          <ac:chgData name="Prabhodh Kulkarni" userId="cc8e31f72993372d" providerId="LiveId" clId="{4CB9C345-64E9-4154-80B6-BB0E51FB8006}" dt="2024-05-14T17:03:30.689" v="755"/>
          <ac:cxnSpMkLst>
            <pc:docMk/>
            <pc:sldMk cId="3418671601" sldId="705"/>
            <ac:cxnSpMk id="53" creationId="{F27822AC-DD82-CDAD-EF84-F0F0E4C7123F}"/>
          </ac:cxnSpMkLst>
        </pc:cxnChg>
        <pc:cxnChg chg="add del mod">
          <ac:chgData name="Prabhodh Kulkarni" userId="cc8e31f72993372d" providerId="LiveId" clId="{4CB9C345-64E9-4154-80B6-BB0E51FB8006}" dt="2024-05-14T17:08:23.462" v="815" actId="478"/>
          <ac:cxnSpMkLst>
            <pc:docMk/>
            <pc:sldMk cId="3418671601" sldId="705"/>
            <ac:cxnSpMk id="65" creationId="{675AAC4D-A70A-D1DE-83F3-C7B143897AC6}"/>
          </ac:cxnSpMkLst>
        </pc:cxnChg>
        <pc:cxnChg chg="add mod">
          <ac:chgData name="Prabhodh Kulkarni" userId="cc8e31f72993372d" providerId="LiveId" clId="{4CB9C345-64E9-4154-80B6-BB0E51FB8006}" dt="2024-05-14T17:44:04.930" v="878" actId="1076"/>
          <ac:cxnSpMkLst>
            <pc:docMk/>
            <pc:sldMk cId="3418671601" sldId="705"/>
            <ac:cxnSpMk id="66" creationId="{48DF094C-84C2-1D3B-D20D-0456DA154ACB}"/>
          </ac:cxnSpMkLst>
        </pc:cxnChg>
        <pc:cxnChg chg="add mod">
          <ac:chgData name="Prabhodh Kulkarni" userId="cc8e31f72993372d" providerId="LiveId" clId="{4CB9C345-64E9-4154-80B6-BB0E51FB8006}" dt="2024-05-14T17:13:46.071" v="833" actId="14100"/>
          <ac:cxnSpMkLst>
            <pc:docMk/>
            <pc:sldMk cId="3418671601" sldId="705"/>
            <ac:cxnSpMk id="70" creationId="{0B1D1FF9-0F4F-3DD0-C541-BEFAD6440164}"/>
          </ac:cxnSpMkLst>
        </pc:cxnChg>
      </pc:sldChg>
      <pc:sldChg chg="delSp modSp add mod">
        <pc:chgData name="Prabhodh Kulkarni" userId="cc8e31f72993372d" providerId="LiveId" clId="{4CB9C345-64E9-4154-80B6-BB0E51FB8006}" dt="2024-05-14T16:44:50.639" v="519" actId="478"/>
        <pc:sldMkLst>
          <pc:docMk/>
          <pc:sldMk cId="2882320418" sldId="706"/>
        </pc:sldMkLst>
        <pc:spChg chg="del mod">
          <ac:chgData name="Prabhodh Kulkarni" userId="cc8e31f72993372d" providerId="LiveId" clId="{4CB9C345-64E9-4154-80B6-BB0E51FB8006}" dt="2024-05-14T16:44:37.356" v="517" actId="478"/>
          <ac:spMkLst>
            <pc:docMk/>
            <pc:sldMk cId="2882320418" sldId="706"/>
            <ac:spMk id="6" creationId="{024C2E91-3D93-57EF-74CE-A460867AE54B}"/>
          </ac:spMkLst>
        </pc:spChg>
        <pc:spChg chg="del">
          <ac:chgData name="Prabhodh Kulkarni" userId="cc8e31f72993372d" providerId="LiveId" clId="{4CB9C345-64E9-4154-80B6-BB0E51FB8006}" dt="2024-05-14T16:44:50.639" v="519" actId="478"/>
          <ac:spMkLst>
            <pc:docMk/>
            <pc:sldMk cId="2882320418" sldId="706"/>
            <ac:spMk id="10" creationId="{D9125948-5F5A-1854-F662-16F332E3847A}"/>
          </ac:spMkLst>
        </pc:spChg>
        <pc:spChg chg="del">
          <ac:chgData name="Prabhodh Kulkarni" userId="cc8e31f72993372d" providerId="LiveId" clId="{4CB9C345-64E9-4154-80B6-BB0E51FB8006}" dt="2024-05-14T16:44:45.778" v="518" actId="478"/>
          <ac:spMkLst>
            <pc:docMk/>
            <pc:sldMk cId="2882320418" sldId="706"/>
            <ac:spMk id="13" creationId="{99937789-876A-9FC2-08E9-6CC4C3FCE9D3}"/>
          </ac:spMkLst>
        </pc:spChg>
      </pc:sldChg>
      <pc:sldChg chg="delSp add mod">
        <pc:chgData name="Prabhodh Kulkarni" userId="cc8e31f72993372d" providerId="LiveId" clId="{4CB9C345-64E9-4154-80B6-BB0E51FB8006}" dt="2024-05-14T16:45:07.428" v="522" actId="478"/>
        <pc:sldMkLst>
          <pc:docMk/>
          <pc:sldMk cId="3251021269" sldId="707"/>
        </pc:sldMkLst>
        <pc:spChg chg="del">
          <ac:chgData name="Prabhodh Kulkarni" userId="cc8e31f72993372d" providerId="LiveId" clId="{4CB9C345-64E9-4154-80B6-BB0E51FB8006}" dt="2024-05-14T16:44:58.301" v="520" actId="478"/>
          <ac:spMkLst>
            <pc:docMk/>
            <pc:sldMk cId="3251021269" sldId="707"/>
            <ac:spMk id="6" creationId="{024C2E91-3D93-57EF-74CE-A460867AE54B}"/>
          </ac:spMkLst>
        </pc:spChg>
        <pc:spChg chg="del">
          <ac:chgData name="Prabhodh Kulkarni" userId="cc8e31f72993372d" providerId="LiveId" clId="{4CB9C345-64E9-4154-80B6-BB0E51FB8006}" dt="2024-05-14T16:45:03.072" v="521" actId="478"/>
          <ac:spMkLst>
            <pc:docMk/>
            <pc:sldMk cId="3251021269" sldId="707"/>
            <ac:spMk id="10" creationId="{D9125948-5F5A-1854-F662-16F332E3847A}"/>
          </ac:spMkLst>
        </pc:spChg>
        <pc:spChg chg="del">
          <ac:chgData name="Prabhodh Kulkarni" userId="cc8e31f72993372d" providerId="LiveId" clId="{4CB9C345-64E9-4154-80B6-BB0E51FB8006}" dt="2024-05-14T16:45:07.428" v="522" actId="478"/>
          <ac:spMkLst>
            <pc:docMk/>
            <pc:sldMk cId="3251021269" sldId="707"/>
            <ac:spMk id="13" creationId="{99937789-876A-9FC2-08E9-6CC4C3FCE9D3}"/>
          </ac:spMkLst>
        </pc:spChg>
      </pc:sldChg>
      <pc:sldChg chg="addSp modSp mod">
        <pc:chgData name="Prabhodh Kulkarni" userId="cc8e31f72993372d" providerId="LiveId" clId="{4CB9C345-64E9-4154-80B6-BB0E51FB8006}" dt="2024-05-15T05:43:00.248" v="1100" actId="1076"/>
        <pc:sldMkLst>
          <pc:docMk/>
          <pc:sldMk cId="1849204473" sldId="708"/>
        </pc:sldMkLst>
        <pc:spChg chg="add mod">
          <ac:chgData name="Prabhodh Kulkarni" userId="cc8e31f72993372d" providerId="LiveId" clId="{4CB9C345-64E9-4154-80B6-BB0E51FB8006}" dt="2024-05-15T05:38:53.323" v="1040" actId="403"/>
          <ac:spMkLst>
            <pc:docMk/>
            <pc:sldMk cId="1849204473" sldId="708"/>
            <ac:spMk id="5" creationId="{8424D39F-04C6-1D78-444E-D4ADC2A69FBE}"/>
          </ac:spMkLst>
        </pc:spChg>
        <pc:spChg chg="add mod">
          <ac:chgData name="Prabhodh Kulkarni" userId="cc8e31f72993372d" providerId="LiveId" clId="{4CB9C345-64E9-4154-80B6-BB0E51FB8006}" dt="2024-05-15T05:40:09.207" v="1060" actId="113"/>
          <ac:spMkLst>
            <pc:docMk/>
            <pc:sldMk cId="1849204473" sldId="708"/>
            <ac:spMk id="6" creationId="{1745519B-9EEA-0D86-1F97-9560023321FB}"/>
          </ac:spMkLst>
        </pc:spChg>
        <pc:spChg chg="add mod">
          <ac:chgData name="Prabhodh Kulkarni" userId="cc8e31f72993372d" providerId="LiveId" clId="{4CB9C345-64E9-4154-80B6-BB0E51FB8006}" dt="2024-05-15T05:43:00.248" v="1100" actId="1076"/>
          <ac:spMkLst>
            <pc:docMk/>
            <pc:sldMk cId="1849204473" sldId="708"/>
            <ac:spMk id="7" creationId="{4F0ADA91-332F-68D5-1B8A-09C9092E1D3C}"/>
          </ac:spMkLst>
        </pc:spChg>
        <pc:spChg chg="add mod">
          <ac:chgData name="Prabhodh Kulkarni" userId="cc8e31f72993372d" providerId="LiveId" clId="{4CB9C345-64E9-4154-80B6-BB0E51FB8006}" dt="2024-05-15T05:42:54.922" v="1099" actId="1076"/>
          <ac:spMkLst>
            <pc:docMk/>
            <pc:sldMk cId="1849204473" sldId="708"/>
            <ac:spMk id="9" creationId="{BE66C5CC-685D-9C3F-B553-32C8CB5D7435}"/>
          </ac:spMkLst>
        </pc:spChg>
      </pc:sldChg>
      <pc:sldChg chg="addSp delSp modSp mod">
        <pc:chgData name="Prabhodh Kulkarni" userId="cc8e31f72993372d" providerId="LiveId" clId="{4CB9C345-64E9-4154-80B6-BB0E51FB8006}" dt="2024-05-15T05:53:08.172" v="1243" actId="1076"/>
        <pc:sldMkLst>
          <pc:docMk/>
          <pc:sldMk cId="1934317881" sldId="709"/>
        </pc:sldMkLst>
        <pc:spChg chg="add mod">
          <ac:chgData name="Prabhodh Kulkarni" userId="cc8e31f72993372d" providerId="LiveId" clId="{4CB9C345-64E9-4154-80B6-BB0E51FB8006}" dt="2024-05-15T05:50:22.530" v="1207" actId="113"/>
          <ac:spMkLst>
            <pc:docMk/>
            <pc:sldMk cId="1934317881" sldId="709"/>
            <ac:spMk id="2" creationId="{BB5563E9-0F62-D3C4-E300-9921FDEF22B5}"/>
          </ac:spMkLst>
        </pc:spChg>
        <pc:spChg chg="del">
          <ac:chgData name="Prabhodh Kulkarni" userId="cc8e31f72993372d" providerId="LiveId" clId="{4CB9C345-64E9-4154-80B6-BB0E51FB8006}" dt="2024-05-15T05:48:56.375" v="1189" actId="478"/>
          <ac:spMkLst>
            <pc:docMk/>
            <pc:sldMk cId="1934317881" sldId="709"/>
            <ac:spMk id="3" creationId="{E49ABE71-2EA2-5C7B-B7A4-C9FA3FDB1C38}"/>
          </ac:spMkLst>
        </pc:spChg>
        <pc:spChg chg="add mod">
          <ac:chgData name="Prabhodh Kulkarni" userId="cc8e31f72993372d" providerId="LiveId" clId="{4CB9C345-64E9-4154-80B6-BB0E51FB8006}" dt="2024-05-15T05:53:08.172" v="1243" actId="1076"/>
          <ac:spMkLst>
            <pc:docMk/>
            <pc:sldMk cId="1934317881" sldId="709"/>
            <ac:spMk id="4" creationId="{1886D0C9-D98E-8520-F316-AE880FA035AB}"/>
          </ac:spMkLst>
        </pc:spChg>
        <pc:spChg chg="add mod">
          <ac:chgData name="Prabhodh Kulkarni" userId="cc8e31f72993372d" providerId="LiveId" clId="{4CB9C345-64E9-4154-80B6-BB0E51FB8006}" dt="2024-05-15T05:53:02.430" v="1242" actId="1076"/>
          <ac:spMkLst>
            <pc:docMk/>
            <pc:sldMk cId="1934317881" sldId="709"/>
            <ac:spMk id="10" creationId="{B38C985D-F5F7-DD6A-538E-3F0208DC6D2E}"/>
          </ac:spMkLst>
        </pc:spChg>
      </pc:sldChg>
      <pc:sldChg chg="ord">
        <pc:chgData name="Prabhodh Kulkarni" userId="cc8e31f72993372d" providerId="LiveId" clId="{4CB9C345-64E9-4154-80B6-BB0E51FB8006}" dt="2024-05-14T16:47:27.023" v="528"/>
        <pc:sldMkLst>
          <pc:docMk/>
          <pc:sldMk cId="2137879823" sldId="710"/>
        </pc:sldMkLst>
      </pc:sldChg>
      <pc:sldChg chg="modSp add mod">
        <pc:chgData name="Prabhodh Kulkarni" userId="cc8e31f72993372d" providerId="LiveId" clId="{4CB9C345-64E9-4154-80B6-BB0E51FB8006}" dt="2024-05-15T05:27:29.381" v="956" actId="14100"/>
        <pc:sldMkLst>
          <pc:docMk/>
          <pc:sldMk cId="3066834976" sldId="711"/>
        </pc:sldMkLst>
        <pc:picChg chg="mod">
          <ac:chgData name="Prabhodh Kulkarni" userId="cc8e31f72993372d" providerId="LiveId" clId="{4CB9C345-64E9-4154-80B6-BB0E51FB8006}" dt="2024-05-15T05:27:29.381" v="956" actId="14100"/>
          <ac:picMkLst>
            <pc:docMk/>
            <pc:sldMk cId="3066834976" sldId="711"/>
            <ac:picMk id="5" creationId="{AA1F1958-878F-00ED-3E7C-AD85085144B4}"/>
          </ac:picMkLst>
        </pc:picChg>
      </pc:sldChg>
      <pc:sldChg chg="addSp modSp add mod">
        <pc:chgData name="Prabhodh Kulkarni" userId="cc8e31f72993372d" providerId="LiveId" clId="{4CB9C345-64E9-4154-80B6-BB0E51FB8006}" dt="2024-05-15T05:38:27.441" v="1033" actId="1076"/>
        <pc:sldMkLst>
          <pc:docMk/>
          <pc:sldMk cId="4046893330" sldId="712"/>
        </pc:sldMkLst>
        <pc:spChg chg="add mod">
          <ac:chgData name="Prabhodh Kulkarni" userId="cc8e31f72993372d" providerId="LiveId" clId="{4CB9C345-64E9-4154-80B6-BB0E51FB8006}" dt="2024-05-15T05:33:20.259" v="967" actId="403"/>
          <ac:spMkLst>
            <pc:docMk/>
            <pc:sldMk cId="4046893330" sldId="712"/>
            <ac:spMk id="5" creationId="{C28D1131-9B52-3776-DD5C-F4F82A4B625D}"/>
          </ac:spMkLst>
        </pc:spChg>
        <pc:spChg chg="add mod">
          <ac:chgData name="Prabhodh Kulkarni" userId="cc8e31f72993372d" providerId="LiveId" clId="{4CB9C345-64E9-4154-80B6-BB0E51FB8006}" dt="2024-05-15T05:36:38.849" v="1008" actId="1076"/>
          <ac:spMkLst>
            <pc:docMk/>
            <pc:sldMk cId="4046893330" sldId="712"/>
            <ac:spMk id="6" creationId="{8D4554CD-9879-04C2-E61A-E2AF8D791FBC}"/>
          </ac:spMkLst>
        </pc:spChg>
        <pc:spChg chg="add mod">
          <ac:chgData name="Prabhodh Kulkarni" userId="cc8e31f72993372d" providerId="LiveId" clId="{4CB9C345-64E9-4154-80B6-BB0E51FB8006}" dt="2024-05-15T05:36:42.633" v="1009" actId="1076"/>
          <ac:spMkLst>
            <pc:docMk/>
            <pc:sldMk cId="4046893330" sldId="712"/>
            <ac:spMk id="7" creationId="{7351BDAF-C8E2-9CF4-FCA6-C80F4F67D0E1}"/>
          </ac:spMkLst>
        </pc:spChg>
        <pc:spChg chg="add mod">
          <ac:chgData name="Prabhodh Kulkarni" userId="cc8e31f72993372d" providerId="LiveId" clId="{4CB9C345-64E9-4154-80B6-BB0E51FB8006}" dt="2024-05-15T05:37:03.203" v="1011" actId="14100"/>
          <ac:spMkLst>
            <pc:docMk/>
            <pc:sldMk cId="4046893330" sldId="712"/>
            <ac:spMk id="9" creationId="{6D9B50A9-B1BB-6861-D3D3-D39ECA3C7807}"/>
          </ac:spMkLst>
        </pc:spChg>
        <pc:spChg chg="add mod">
          <ac:chgData name="Prabhodh Kulkarni" userId="cc8e31f72993372d" providerId="LiveId" clId="{4CB9C345-64E9-4154-80B6-BB0E51FB8006}" dt="2024-05-15T05:38:27.441" v="1033" actId="1076"/>
          <ac:spMkLst>
            <pc:docMk/>
            <pc:sldMk cId="4046893330" sldId="712"/>
            <ac:spMk id="10" creationId="{143F7CEE-5168-704D-89AA-960F9BE9A075}"/>
          </ac:spMkLst>
        </pc:spChg>
      </pc:sldChg>
      <pc:sldChg chg="modSp mod ord">
        <pc:chgData name="Prabhodh Kulkarni" userId="cc8e31f72993372d" providerId="LiveId" clId="{4CB9C345-64E9-4154-80B6-BB0E51FB8006}" dt="2024-05-14T16:59:36.880" v="721" actId="20577"/>
        <pc:sldMkLst>
          <pc:docMk/>
          <pc:sldMk cId="2995707772" sldId="713"/>
        </pc:sldMkLst>
        <pc:spChg chg="mod">
          <ac:chgData name="Prabhodh Kulkarni" userId="cc8e31f72993372d" providerId="LiveId" clId="{4CB9C345-64E9-4154-80B6-BB0E51FB8006}" dt="2024-05-14T16:59:36.880" v="721" actId="20577"/>
          <ac:spMkLst>
            <pc:docMk/>
            <pc:sldMk cId="2995707772" sldId="713"/>
            <ac:spMk id="6" creationId="{A1F07C54-8B67-C23C-A8C9-0627EB8FE118}"/>
          </ac:spMkLst>
        </pc:spChg>
      </pc:sldChg>
      <pc:sldChg chg="addSp delSp modSp add mod ord">
        <pc:chgData name="Prabhodh Kulkarni" userId="cc8e31f72993372d" providerId="LiveId" clId="{4CB9C345-64E9-4154-80B6-BB0E51FB8006}" dt="2024-05-15T05:48:45.346" v="1187"/>
        <pc:sldMkLst>
          <pc:docMk/>
          <pc:sldMk cId="1080864836" sldId="715"/>
        </pc:sldMkLst>
        <pc:spChg chg="add mod">
          <ac:chgData name="Prabhodh Kulkarni" userId="cc8e31f72993372d" providerId="LiveId" clId="{4CB9C345-64E9-4154-80B6-BB0E51FB8006}" dt="2024-05-15T05:44:02.038" v="1129" actId="403"/>
          <ac:spMkLst>
            <pc:docMk/>
            <pc:sldMk cId="1080864836" sldId="715"/>
            <ac:spMk id="2" creationId="{8D5BFFEB-FBEC-6712-35E6-8C48B5E3A136}"/>
          </ac:spMkLst>
        </pc:spChg>
        <pc:spChg chg="del mod">
          <ac:chgData name="Prabhodh Kulkarni" userId="cc8e31f72993372d" providerId="LiveId" clId="{4CB9C345-64E9-4154-80B6-BB0E51FB8006}" dt="2024-05-15T05:43:28.205" v="1103" actId="478"/>
          <ac:spMkLst>
            <pc:docMk/>
            <pc:sldMk cId="1080864836" sldId="715"/>
            <ac:spMk id="3" creationId="{E49ABE71-2EA2-5C7B-B7A4-C9FA3FDB1C38}"/>
          </ac:spMkLst>
        </pc:spChg>
        <pc:spChg chg="add mod">
          <ac:chgData name="Prabhodh Kulkarni" userId="cc8e31f72993372d" providerId="LiveId" clId="{4CB9C345-64E9-4154-80B6-BB0E51FB8006}" dt="2024-05-15T05:45:16.459" v="1149" actId="113"/>
          <ac:spMkLst>
            <pc:docMk/>
            <pc:sldMk cId="1080864836" sldId="715"/>
            <ac:spMk id="4" creationId="{F433A5B5-BE17-08B2-263E-78740E053AAC}"/>
          </ac:spMkLst>
        </pc:spChg>
        <pc:spChg chg="add mod">
          <ac:chgData name="Prabhodh Kulkarni" userId="cc8e31f72993372d" providerId="LiveId" clId="{4CB9C345-64E9-4154-80B6-BB0E51FB8006}" dt="2024-05-15T05:48:27.374" v="1184" actId="1076"/>
          <ac:spMkLst>
            <pc:docMk/>
            <pc:sldMk cId="1080864836" sldId="715"/>
            <ac:spMk id="10" creationId="{40D74FD9-CE64-2202-669B-86DC015CAB9A}"/>
          </ac:spMkLst>
        </pc:spChg>
        <pc:spChg chg="add mod">
          <ac:chgData name="Prabhodh Kulkarni" userId="cc8e31f72993372d" providerId="LiveId" clId="{4CB9C345-64E9-4154-80B6-BB0E51FB8006}" dt="2024-05-15T05:48:35.207" v="1185" actId="1076"/>
          <ac:spMkLst>
            <pc:docMk/>
            <pc:sldMk cId="1080864836" sldId="715"/>
            <ac:spMk id="11" creationId="{5FA6A166-8B32-4772-58BE-1E57F77BCA29}"/>
          </ac:spMkLst>
        </pc:spChg>
      </pc:sldChg>
      <pc:sldChg chg="add">
        <pc:chgData name="Prabhodh Kulkarni" userId="cc8e31f72993372d" providerId="LiveId" clId="{4CB9C345-64E9-4154-80B6-BB0E51FB8006}" dt="2024-05-15T05:48:51.415" v="1188"/>
        <pc:sldMkLst>
          <pc:docMk/>
          <pc:sldMk cId="1897861359" sldId="716"/>
        </pc:sldMkLst>
      </pc:sldChg>
      <pc:sldChg chg="modSp mod">
        <pc:chgData name="Prabhodh Kulkarni" userId="cc8e31f72993372d" providerId="LiveId" clId="{4CB9C345-64E9-4154-80B6-BB0E51FB8006}" dt="2024-05-15T09:20:39.461" v="1244" actId="1035"/>
        <pc:sldMkLst>
          <pc:docMk/>
          <pc:sldMk cId="2825919794" sldId="717"/>
        </pc:sldMkLst>
        <pc:picChg chg="mod">
          <ac:chgData name="Prabhodh Kulkarni" userId="cc8e31f72993372d" providerId="LiveId" clId="{4CB9C345-64E9-4154-80B6-BB0E51FB8006}" dt="2024-05-15T09:20:39.461" v="1244" actId="1035"/>
          <ac:picMkLst>
            <pc:docMk/>
            <pc:sldMk cId="2825919794" sldId="717"/>
            <ac:picMk id="11" creationId="{AE64D6F1-605E-6E2D-908B-D9006F064029}"/>
          </ac:picMkLst>
        </pc:picChg>
      </pc:sldChg>
    </pc:docChg>
  </pc:docChgLst>
  <pc:docChgLst>
    <pc:chgData name="Suresh G Kini" userId="c82072c734c864fa" providerId="Windows Live" clId="Web-{4D05AB49-4D9C-4B69-8E9E-242BDF3DA6FB}"/>
    <pc:docChg chg="addSld modSld">
      <pc:chgData name="Suresh G Kini" userId="c82072c734c864fa" providerId="Windows Live" clId="Web-{4D05AB49-4D9C-4B69-8E9E-242BDF3DA6FB}" dt="2024-05-04T04:02:07.484" v="30"/>
      <pc:docMkLst>
        <pc:docMk/>
      </pc:docMkLst>
      <pc:sldChg chg="modSp">
        <pc:chgData name="Suresh G Kini" userId="c82072c734c864fa" providerId="Windows Live" clId="Web-{4D05AB49-4D9C-4B69-8E9E-242BDF3DA6FB}" dt="2024-05-04T03:54:56.457" v="22" actId="20577"/>
        <pc:sldMkLst>
          <pc:docMk/>
          <pc:sldMk cId="4085159563" sldId="697"/>
        </pc:sldMkLst>
        <pc:spChg chg="mod">
          <ac:chgData name="Suresh G Kini" userId="c82072c734c864fa" providerId="Windows Live" clId="Web-{4D05AB49-4D9C-4B69-8E9E-242BDF3DA6FB}" dt="2024-05-04T03:54:56.457" v="22" actId="20577"/>
          <ac:spMkLst>
            <pc:docMk/>
            <pc:sldMk cId="4085159563" sldId="697"/>
            <ac:spMk id="11" creationId="{6C7E27CB-EBF1-DBCF-5A4E-F06CDAD446DF}"/>
          </ac:spMkLst>
        </pc:spChg>
      </pc:sldChg>
      <pc:sldChg chg="addSp delSp modSp new">
        <pc:chgData name="Suresh G Kini" userId="c82072c734c864fa" providerId="Windows Live" clId="Web-{4D05AB49-4D9C-4B69-8E9E-242BDF3DA6FB}" dt="2024-05-04T04:02:07.484" v="30"/>
        <pc:sldMkLst>
          <pc:docMk/>
          <pc:sldMk cId="1928472100" sldId="703"/>
        </pc:sldMkLst>
        <pc:spChg chg="add del">
          <ac:chgData name="Suresh G Kini" userId="c82072c734c864fa" providerId="Windows Live" clId="Web-{4D05AB49-4D9C-4B69-8E9E-242BDF3DA6FB}" dt="2024-05-04T04:02:07.484" v="30"/>
          <ac:spMkLst>
            <pc:docMk/>
            <pc:sldMk cId="1928472100" sldId="703"/>
            <ac:spMk id="5" creationId="{695F2178-BAFF-75B5-B6B8-CF7E1691F3DD}"/>
          </ac:spMkLst>
        </pc:spChg>
        <pc:picChg chg="add del mod">
          <ac:chgData name="Suresh G Kini" userId="c82072c734c864fa" providerId="Windows Live" clId="Web-{4D05AB49-4D9C-4B69-8E9E-242BDF3DA6FB}" dt="2024-05-04T03:56:15.397" v="26"/>
          <ac:picMkLst>
            <pc:docMk/>
            <pc:sldMk cId="1928472100" sldId="703"/>
            <ac:picMk id="2" creationId="{96EA20E9-C915-E0F3-C3E3-7AC653C6DEA4}"/>
          </ac:picMkLst>
        </pc:picChg>
        <pc:picChg chg="add mod">
          <ac:chgData name="Suresh G Kini" userId="c82072c734c864fa" providerId="Windows Live" clId="Web-{4D05AB49-4D9C-4B69-8E9E-242BDF3DA6FB}" dt="2024-05-04T04:00:13.575" v="27"/>
          <ac:picMkLst>
            <pc:docMk/>
            <pc:sldMk cId="1928472100" sldId="703"/>
            <ac:picMk id="3" creationId="{AE75040D-F014-975F-6126-E3243E37BFFA}"/>
          </ac:picMkLst>
        </pc:picChg>
        <pc:cxnChg chg="add">
          <ac:chgData name="Suresh G Kini" userId="c82072c734c864fa" providerId="Windows Live" clId="Web-{4D05AB49-4D9C-4B69-8E9E-242BDF3DA6FB}" dt="2024-05-04T04:00:30.263" v="28"/>
          <ac:cxnSpMkLst>
            <pc:docMk/>
            <pc:sldMk cId="1928472100" sldId="703"/>
            <ac:cxnSpMk id="4" creationId="{C98B2D52-964A-AD62-0E50-A7F07F96F37C}"/>
          </ac:cxnSpMkLst>
        </pc:cxnChg>
      </pc:sldChg>
    </pc:docChg>
  </pc:docChgLst>
  <pc:docChgLst>
    <pc:chgData name="Suresh G Kini" userId="c82072c734c864fa" providerId="Windows Live" clId="Web-{5D3C6C0F-A4D5-4797-A840-C6F1A56F68C4}"/>
    <pc:docChg chg="addSld delSld modSld">
      <pc:chgData name="Suresh G Kini" userId="c82072c734c864fa" providerId="Windows Live" clId="Web-{5D3C6C0F-A4D5-4797-A840-C6F1A56F68C4}" dt="2024-05-04T04:56:52.595" v="264" actId="20577"/>
      <pc:docMkLst>
        <pc:docMk/>
      </pc:docMkLst>
      <pc:sldChg chg="add del replId">
        <pc:chgData name="Suresh G Kini" userId="c82072c734c864fa" providerId="Windows Live" clId="Web-{5D3C6C0F-A4D5-4797-A840-C6F1A56F68C4}" dt="2024-05-04T04:54:09.808" v="162"/>
        <pc:sldMkLst>
          <pc:docMk/>
          <pc:sldMk cId="1139217077" sldId="703"/>
        </pc:sldMkLst>
      </pc:sldChg>
      <pc:sldChg chg="addSp delSp modSp del">
        <pc:chgData name="Suresh G Kini" userId="c82072c734c864fa" providerId="Windows Live" clId="Web-{5D3C6C0F-A4D5-4797-A840-C6F1A56F68C4}" dt="2024-05-04T04:56:18.672" v="254"/>
        <pc:sldMkLst>
          <pc:docMk/>
          <pc:sldMk cId="1928472100" sldId="703"/>
        </pc:sldMkLst>
        <pc:spChg chg="add del mod">
          <ac:chgData name="Suresh G Kini" userId="c82072c734c864fa" providerId="Windows Live" clId="Web-{5D3C6C0F-A4D5-4797-A840-C6F1A56F68C4}" dt="2024-05-04T04:54:48.794" v="219"/>
          <ac:spMkLst>
            <pc:docMk/>
            <pc:sldMk cId="1928472100" sldId="703"/>
            <ac:spMk id="12" creationId="{B1653F74-D6BF-56F2-8573-3EE1AA9F178B}"/>
          </ac:spMkLst>
        </pc:spChg>
        <pc:spChg chg="add del mod">
          <ac:chgData name="Suresh G Kini" userId="c82072c734c864fa" providerId="Windows Live" clId="Web-{5D3C6C0F-A4D5-4797-A840-C6F1A56F68C4}" dt="2024-05-04T04:54:48.794" v="220"/>
          <ac:spMkLst>
            <pc:docMk/>
            <pc:sldMk cId="1928472100" sldId="703"/>
            <ac:spMk id="13" creationId="{807D7581-AEB6-2E4A-EE7A-07B1D9F7DCA4}"/>
          </ac:spMkLst>
        </pc:spChg>
        <pc:spChg chg="add del mod">
          <ac:chgData name="Suresh G Kini" userId="c82072c734c864fa" providerId="Windows Live" clId="Web-{5D3C6C0F-A4D5-4797-A840-C6F1A56F68C4}" dt="2024-05-04T04:54:48.794" v="221"/>
          <ac:spMkLst>
            <pc:docMk/>
            <pc:sldMk cId="1928472100" sldId="703"/>
            <ac:spMk id="14" creationId="{7D90DC84-620C-B77B-5CEB-20A8052A46C7}"/>
          </ac:spMkLst>
        </pc:spChg>
        <pc:spChg chg="add del mod">
          <ac:chgData name="Suresh G Kini" userId="c82072c734c864fa" providerId="Windows Live" clId="Web-{5D3C6C0F-A4D5-4797-A840-C6F1A56F68C4}" dt="2024-05-04T04:45:24.258" v="73"/>
          <ac:spMkLst>
            <pc:docMk/>
            <pc:sldMk cId="1928472100" sldId="703"/>
            <ac:spMk id="15" creationId="{28A28F58-9132-AB2D-F927-C42F016F276D}"/>
          </ac:spMkLst>
        </pc:spChg>
        <pc:spChg chg="add del mod">
          <ac:chgData name="Suresh G Kini" userId="c82072c734c864fa" providerId="Windows Live" clId="Web-{5D3C6C0F-A4D5-4797-A840-C6F1A56F68C4}" dt="2024-05-04T04:54:48.794" v="222"/>
          <ac:spMkLst>
            <pc:docMk/>
            <pc:sldMk cId="1928472100" sldId="703"/>
            <ac:spMk id="16" creationId="{F9507DBD-331F-C43A-0345-75C8D2A307BA}"/>
          </ac:spMkLst>
        </pc:spChg>
        <pc:spChg chg="add del mod">
          <ac:chgData name="Suresh G Kini" userId="c82072c734c864fa" providerId="Windows Live" clId="Web-{5D3C6C0F-A4D5-4797-A840-C6F1A56F68C4}" dt="2024-05-04T04:54:48.794" v="223"/>
          <ac:spMkLst>
            <pc:docMk/>
            <pc:sldMk cId="1928472100" sldId="703"/>
            <ac:spMk id="17" creationId="{59FA9573-A1FE-CDA6-6DC8-437E6B7CA43A}"/>
          </ac:spMkLst>
        </pc:spChg>
        <pc:spChg chg="add del mod">
          <ac:chgData name="Suresh G Kini" userId="c82072c734c864fa" providerId="Windows Live" clId="Web-{5D3C6C0F-A4D5-4797-A840-C6F1A56F68C4}" dt="2024-05-04T04:46:33.323" v="101"/>
          <ac:spMkLst>
            <pc:docMk/>
            <pc:sldMk cId="1928472100" sldId="703"/>
            <ac:spMk id="18" creationId="{2BA64309-A234-6810-249C-D8CCC2C12F9A}"/>
          </ac:spMkLst>
        </pc:spChg>
        <pc:spChg chg="add del mod">
          <ac:chgData name="Suresh G Kini" userId="c82072c734c864fa" providerId="Windows Live" clId="Web-{5D3C6C0F-A4D5-4797-A840-C6F1A56F68C4}" dt="2024-05-04T04:54:48.794" v="224"/>
          <ac:spMkLst>
            <pc:docMk/>
            <pc:sldMk cId="1928472100" sldId="703"/>
            <ac:spMk id="19" creationId="{E9E586A0-CE11-05AA-F25E-671E4C124C52}"/>
          </ac:spMkLst>
        </pc:spChg>
        <pc:spChg chg="add del mod">
          <ac:chgData name="Suresh G Kini" userId="c82072c734c864fa" providerId="Windows Live" clId="Web-{5D3C6C0F-A4D5-4797-A840-C6F1A56F68C4}" dt="2024-05-04T04:54:48.794" v="225"/>
          <ac:spMkLst>
            <pc:docMk/>
            <pc:sldMk cId="1928472100" sldId="703"/>
            <ac:spMk id="20" creationId="{4D86CC52-CFBD-3905-5CF4-BEE598F8154A}"/>
          </ac:spMkLst>
        </pc:spChg>
        <pc:spChg chg="add del mod">
          <ac:chgData name="Suresh G Kini" userId="c82072c734c864fa" providerId="Windows Live" clId="Web-{5D3C6C0F-A4D5-4797-A840-C6F1A56F68C4}" dt="2024-05-04T04:54:48.794" v="226"/>
          <ac:spMkLst>
            <pc:docMk/>
            <pc:sldMk cId="1928472100" sldId="703"/>
            <ac:spMk id="21" creationId="{C926226F-74E9-BFB6-6731-50BC96CB383A}"/>
          </ac:spMkLst>
        </pc:spChg>
        <pc:spChg chg="add del mod">
          <ac:chgData name="Suresh G Kini" userId="c82072c734c864fa" providerId="Windows Live" clId="Web-{5D3C6C0F-A4D5-4797-A840-C6F1A56F68C4}" dt="2024-05-04T04:54:48.794" v="227"/>
          <ac:spMkLst>
            <pc:docMk/>
            <pc:sldMk cId="1928472100" sldId="703"/>
            <ac:spMk id="22" creationId="{6F30A0AB-C79C-F17C-8C48-1104A7872BB1}"/>
          </ac:spMkLst>
        </pc:spChg>
        <pc:picChg chg="add del mod">
          <ac:chgData name="Suresh G Kini" userId="c82072c734c864fa" providerId="Windows Live" clId="Web-{5D3C6C0F-A4D5-4797-A840-C6F1A56F68C4}" dt="2024-05-04T04:54:48.794" v="210"/>
          <ac:picMkLst>
            <pc:docMk/>
            <pc:sldMk cId="1928472100" sldId="703"/>
            <ac:picMk id="3" creationId="{AE75040D-F014-975F-6126-E3243E37BFFA}"/>
          </ac:picMkLst>
        </pc:picChg>
        <pc:cxnChg chg="add del mod">
          <ac:chgData name="Suresh G Kini" userId="c82072c734c864fa" providerId="Windows Live" clId="Web-{5D3C6C0F-A4D5-4797-A840-C6F1A56F68C4}" dt="2024-05-04T04:54:48.794" v="212"/>
          <ac:cxnSpMkLst>
            <pc:docMk/>
            <pc:sldMk cId="1928472100" sldId="703"/>
            <ac:cxnSpMk id="2" creationId="{87C4DD5A-06F4-6384-7934-1A9DB9BABAFF}"/>
          </ac:cxnSpMkLst>
        </pc:cxnChg>
        <pc:cxnChg chg="add del mod">
          <ac:chgData name="Suresh G Kini" userId="c82072c734c864fa" providerId="Windows Live" clId="Web-{5D3C6C0F-A4D5-4797-A840-C6F1A56F68C4}" dt="2024-05-04T04:54:48.794" v="211"/>
          <ac:cxnSpMkLst>
            <pc:docMk/>
            <pc:sldMk cId="1928472100" sldId="703"/>
            <ac:cxnSpMk id="4" creationId="{C98B2D52-964A-AD62-0E50-A7F07F96F37C}"/>
          </ac:cxnSpMkLst>
        </pc:cxnChg>
        <pc:cxnChg chg="add del mod">
          <ac:chgData name="Suresh G Kini" userId="c82072c734c864fa" providerId="Windows Live" clId="Web-{5D3C6C0F-A4D5-4797-A840-C6F1A56F68C4}" dt="2024-05-04T04:37:05.281" v="6"/>
          <ac:cxnSpMkLst>
            <pc:docMk/>
            <pc:sldMk cId="1928472100" sldId="703"/>
            <ac:cxnSpMk id="5" creationId="{B908D123-924B-6AE1-EDAF-40B17330DBE6}"/>
          </ac:cxnSpMkLst>
        </pc:cxnChg>
        <pc:cxnChg chg="add del mod">
          <ac:chgData name="Suresh G Kini" userId="c82072c734c864fa" providerId="Windows Live" clId="Web-{5D3C6C0F-A4D5-4797-A840-C6F1A56F68C4}" dt="2024-05-04T04:54:48.794" v="213"/>
          <ac:cxnSpMkLst>
            <pc:docMk/>
            <pc:sldMk cId="1928472100" sldId="703"/>
            <ac:cxnSpMk id="6" creationId="{036C9980-895B-C028-1C03-0F5BB6F3AA6A}"/>
          </ac:cxnSpMkLst>
        </pc:cxnChg>
        <pc:cxnChg chg="add del mod">
          <ac:chgData name="Suresh G Kini" userId="c82072c734c864fa" providerId="Windows Live" clId="Web-{5D3C6C0F-A4D5-4797-A840-C6F1A56F68C4}" dt="2024-05-04T04:54:48.794" v="214"/>
          <ac:cxnSpMkLst>
            <pc:docMk/>
            <pc:sldMk cId="1928472100" sldId="703"/>
            <ac:cxnSpMk id="7" creationId="{6C0C7992-1368-C849-39EB-692BA5C6F1D9}"/>
          </ac:cxnSpMkLst>
        </pc:cxnChg>
        <pc:cxnChg chg="add del mod">
          <ac:chgData name="Suresh G Kini" userId="c82072c734c864fa" providerId="Windows Live" clId="Web-{5D3C6C0F-A4D5-4797-A840-C6F1A56F68C4}" dt="2024-05-04T04:54:48.794" v="215"/>
          <ac:cxnSpMkLst>
            <pc:docMk/>
            <pc:sldMk cId="1928472100" sldId="703"/>
            <ac:cxnSpMk id="8" creationId="{A11DBDF7-A0EC-F25B-9525-A3C00CC46883}"/>
          </ac:cxnSpMkLst>
        </pc:cxnChg>
        <pc:cxnChg chg="add del mod">
          <ac:chgData name="Suresh G Kini" userId="c82072c734c864fa" providerId="Windows Live" clId="Web-{5D3C6C0F-A4D5-4797-A840-C6F1A56F68C4}" dt="2024-05-04T04:54:48.794" v="216"/>
          <ac:cxnSpMkLst>
            <pc:docMk/>
            <pc:sldMk cId="1928472100" sldId="703"/>
            <ac:cxnSpMk id="9" creationId="{1EEE1CB9-2BC8-2129-AF91-CC1346188D82}"/>
          </ac:cxnSpMkLst>
        </pc:cxnChg>
        <pc:cxnChg chg="add del mod">
          <ac:chgData name="Suresh G Kini" userId="c82072c734c864fa" providerId="Windows Live" clId="Web-{5D3C6C0F-A4D5-4797-A840-C6F1A56F68C4}" dt="2024-05-04T04:54:48.794" v="217"/>
          <ac:cxnSpMkLst>
            <pc:docMk/>
            <pc:sldMk cId="1928472100" sldId="703"/>
            <ac:cxnSpMk id="10" creationId="{744E87B4-5250-B3DA-D608-56BC83F21041}"/>
          </ac:cxnSpMkLst>
        </pc:cxnChg>
        <pc:cxnChg chg="add del mod">
          <ac:chgData name="Suresh G Kini" userId="c82072c734c864fa" providerId="Windows Live" clId="Web-{5D3C6C0F-A4D5-4797-A840-C6F1A56F68C4}" dt="2024-05-04T04:54:48.794" v="218"/>
          <ac:cxnSpMkLst>
            <pc:docMk/>
            <pc:sldMk cId="1928472100" sldId="703"/>
            <ac:cxnSpMk id="11" creationId="{CA7EF948-00A2-D4F2-477F-7E2300A5F98D}"/>
          </ac:cxnSpMkLst>
        </pc:cxnChg>
      </pc:sldChg>
      <pc:sldChg chg="addSp delSp modSp add replId">
        <pc:chgData name="Suresh G Kini" userId="c82072c734c864fa" providerId="Windows Live" clId="Web-{5D3C6C0F-A4D5-4797-A840-C6F1A56F68C4}" dt="2024-05-04T04:56:52.595" v="264" actId="20577"/>
        <pc:sldMkLst>
          <pc:docMk/>
          <pc:sldMk cId="3118392633" sldId="704"/>
        </pc:sldMkLst>
        <pc:spChg chg="add del mod">
          <ac:chgData name="Suresh G Kini" userId="c82072c734c864fa" providerId="Windows Live" clId="Web-{5D3C6C0F-A4D5-4797-A840-C6F1A56F68C4}" dt="2024-05-04T04:55:01.138" v="231"/>
          <ac:spMkLst>
            <pc:docMk/>
            <pc:sldMk cId="3118392633" sldId="704"/>
            <ac:spMk id="6" creationId="{9706CD95-D7A5-22E4-5842-79996D0D4FBD}"/>
          </ac:spMkLst>
        </pc:spChg>
        <pc:spChg chg="add del">
          <ac:chgData name="Suresh G Kini" userId="c82072c734c864fa" providerId="Windows Live" clId="Web-{5D3C6C0F-A4D5-4797-A840-C6F1A56F68C4}" dt="2024-05-04T04:55:01.138" v="229"/>
          <ac:spMkLst>
            <pc:docMk/>
            <pc:sldMk cId="3118392633" sldId="704"/>
            <ac:spMk id="10" creationId="{EC5D04D6-033D-E2A8-1950-051E4E506AC4}"/>
          </ac:spMkLst>
        </pc:spChg>
        <pc:spChg chg="add del">
          <ac:chgData name="Suresh G Kini" userId="c82072c734c864fa" providerId="Windows Live" clId="Web-{5D3C6C0F-A4D5-4797-A840-C6F1A56F68C4}" dt="2024-05-04T04:55:01.138" v="228"/>
          <ac:spMkLst>
            <pc:docMk/>
            <pc:sldMk cId="3118392633" sldId="704"/>
            <ac:spMk id="11" creationId="{6C7E27CB-EBF1-DBCF-5A4E-F06CDAD446DF}"/>
          </ac:spMkLst>
        </pc:spChg>
        <pc:spChg chg="add">
          <ac:chgData name="Suresh G Kini" userId="c82072c734c864fa" providerId="Windows Live" clId="Web-{5D3C6C0F-A4D5-4797-A840-C6F1A56F68C4}" dt="2024-05-04T04:55:02.123" v="241"/>
          <ac:spMkLst>
            <pc:docMk/>
            <pc:sldMk cId="3118392633" sldId="704"/>
            <ac:spMk id="30" creationId="{FBA3E508-2105-1304-F642-BD6616249FB6}"/>
          </ac:spMkLst>
        </pc:spChg>
        <pc:spChg chg="add">
          <ac:chgData name="Suresh G Kini" userId="c82072c734c864fa" providerId="Windows Live" clId="Web-{5D3C6C0F-A4D5-4797-A840-C6F1A56F68C4}" dt="2024-05-04T04:55:02.138" v="242"/>
          <ac:spMkLst>
            <pc:docMk/>
            <pc:sldMk cId="3118392633" sldId="704"/>
            <ac:spMk id="32" creationId="{BACF546A-E234-EDAB-2DD0-55E13381837D}"/>
          </ac:spMkLst>
        </pc:spChg>
        <pc:spChg chg="add">
          <ac:chgData name="Suresh G Kini" userId="c82072c734c864fa" providerId="Windows Live" clId="Web-{5D3C6C0F-A4D5-4797-A840-C6F1A56F68C4}" dt="2024-05-04T04:55:02.138" v="243"/>
          <ac:spMkLst>
            <pc:docMk/>
            <pc:sldMk cId="3118392633" sldId="704"/>
            <ac:spMk id="34" creationId="{BBC1261E-87BA-E5A3-2054-782E52F83A75}"/>
          </ac:spMkLst>
        </pc:spChg>
        <pc:spChg chg="add">
          <ac:chgData name="Suresh G Kini" userId="c82072c734c864fa" providerId="Windows Live" clId="Web-{5D3C6C0F-A4D5-4797-A840-C6F1A56F68C4}" dt="2024-05-04T04:55:02.154" v="244"/>
          <ac:spMkLst>
            <pc:docMk/>
            <pc:sldMk cId="3118392633" sldId="704"/>
            <ac:spMk id="36" creationId="{6383DC53-022D-3C87-680D-80DB37DDB8AB}"/>
          </ac:spMkLst>
        </pc:spChg>
        <pc:spChg chg="add">
          <ac:chgData name="Suresh G Kini" userId="c82072c734c864fa" providerId="Windows Live" clId="Web-{5D3C6C0F-A4D5-4797-A840-C6F1A56F68C4}" dt="2024-05-04T04:55:02.154" v="245"/>
          <ac:spMkLst>
            <pc:docMk/>
            <pc:sldMk cId="3118392633" sldId="704"/>
            <ac:spMk id="38" creationId="{A59332F5-9AD8-9E25-0F76-EEA5C18194C9}"/>
          </ac:spMkLst>
        </pc:spChg>
        <pc:spChg chg="add">
          <ac:chgData name="Suresh G Kini" userId="c82072c734c864fa" providerId="Windows Live" clId="Web-{5D3C6C0F-A4D5-4797-A840-C6F1A56F68C4}" dt="2024-05-04T04:55:02.154" v="246"/>
          <ac:spMkLst>
            <pc:docMk/>
            <pc:sldMk cId="3118392633" sldId="704"/>
            <ac:spMk id="40" creationId="{F95973ED-8155-5D32-B576-E604C3E03DE9}"/>
          </ac:spMkLst>
        </pc:spChg>
        <pc:spChg chg="add mod">
          <ac:chgData name="Suresh G Kini" userId="c82072c734c864fa" providerId="Windows Live" clId="Web-{5D3C6C0F-A4D5-4797-A840-C6F1A56F68C4}" dt="2024-05-04T04:55:36.874" v="253" actId="1076"/>
          <ac:spMkLst>
            <pc:docMk/>
            <pc:sldMk cId="3118392633" sldId="704"/>
            <ac:spMk id="42" creationId="{DAEAD952-0732-A390-E265-6FAC6B757B15}"/>
          </ac:spMkLst>
        </pc:spChg>
        <pc:spChg chg="add mod">
          <ac:chgData name="Suresh G Kini" userId="c82072c734c864fa" providerId="Windows Live" clId="Web-{5D3C6C0F-A4D5-4797-A840-C6F1A56F68C4}" dt="2024-05-04T04:55:22.249" v="251" actId="1076"/>
          <ac:spMkLst>
            <pc:docMk/>
            <pc:sldMk cId="3118392633" sldId="704"/>
            <ac:spMk id="44" creationId="{16443FC6-089F-8E5F-E551-78EEB7B03EDA}"/>
          </ac:spMkLst>
        </pc:spChg>
        <pc:spChg chg="add del mod">
          <ac:chgData name="Suresh G Kini" userId="c82072c734c864fa" providerId="Windows Live" clId="Web-{5D3C6C0F-A4D5-4797-A840-C6F1A56F68C4}" dt="2024-05-04T04:56:41.408" v="261"/>
          <ac:spMkLst>
            <pc:docMk/>
            <pc:sldMk cId="3118392633" sldId="704"/>
            <ac:spMk id="46" creationId="{D916B22C-914D-DB52-0559-9C6CEB2ECD56}"/>
          </ac:spMkLst>
        </pc:spChg>
        <pc:spChg chg="add mod">
          <ac:chgData name="Suresh G Kini" userId="c82072c734c864fa" providerId="Windows Live" clId="Web-{5D3C6C0F-A4D5-4797-A840-C6F1A56F68C4}" dt="2024-05-04T04:56:52.595" v="264" actId="20577"/>
          <ac:spMkLst>
            <pc:docMk/>
            <pc:sldMk cId="3118392633" sldId="704"/>
            <ac:spMk id="48" creationId="{B10D3136-D672-6992-82FF-D4F8F044E250}"/>
          </ac:spMkLst>
        </pc:spChg>
        <pc:picChg chg="add">
          <ac:chgData name="Suresh G Kini" userId="c82072c734c864fa" providerId="Windows Live" clId="Web-{5D3C6C0F-A4D5-4797-A840-C6F1A56F68C4}" dt="2024-05-04T04:55:02.092" v="232"/>
          <ac:picMkLst>
            <pc:docMk/>
            <pc:sldMk cId="3118392633" sldId="704"/>
            <ac:picMk id="7" creationId="{07FDC0B8-25DF-8123-DF95-AED6AA7D1D2A}"/>
          </ac:picMkLst>
        </pc:picChg>
        <pc:picChg chg="add del">
          <ac:chgData name="Suresh G Kini" userId="c82072c734c864fa" providerId="Windows Live" clId="Web-{5D3C6C0F-A4D5-4797-A840-C6F1A56F68C4}" dt="2024-05-04T04:55:01.138" v="230"/>
          <ac:picMkLst>
            <pc:docMk/>
            <pc:sldMk cId="3118392633" sldId="704"/>
            <ac:picMk id="9" creationId="{82BB4646-054E-AB3A-E8A3-95677CD93C9D}"/>
          </ac:picMkLst>
        </pc:picChg>
        <pc:cxnChg chg="add">
          <ac:chgData name="Suresh G Kini" userId="c82072c734c864fa" providerId="Windows Live" clId="Web-{5D3C6C0F-A4D5-4797-A840-C6F1A56F68C4}" dt="2024-05-04T04:55:02.092" v="233"/>
          <ac:cxnSpMkLst>
            <pc:docMk/>
            <pc:sldMk cId="3118392633" sldId="704"/>
            <ac:cxnSpMk id="14" creationId="{EAE504C8-73E8-8898-4C7F-6942EBBD8EE1}"/>
          </ac:cxnSpMkLst>
        </pc:cxnChg>
        <pc:cxnChg chg="add">
          <ac:chgData name="Suresh G Kini" userId="c82072c734c864fa" providerId="Windows Live" clId="Web-{5D3C6C0F-A4D5-4797-A840-C6F1A56F68C4}" dt="2024-05-04T04:55:02.092" v="234"/>
          <ac:cxnSpMkLst>
            <pc:docMk/>
            <pc:sldMk cId="3118392633" sldId="704"/>
            <ac:cxnSpMk id="16" creationId="{746B6722-CCEB-4990-1C54-87A9881478A4}"/>
          </ac:cxnSpMkLst>
        </pc:cxnChg>
        <pc:cxnChg chg="add">
          <ac:chgData name="Suresh G Kini" userId="c82072c734c864fa" providerId="Windows Live" clId="Web-{5D3C6C0F-A4D5-4797-A840-C6F1A56F68C4}" dt="2024-05-04T04:55:02.107" v="235"/>
          <ac:cxnSpMkLst>
            <pc:docMk/>
            <pc:sldMk cId="3118392633" sldId="704"/>
            <ac:cxnSpMk id="18" creationId="{11A97545-10A6-68A7-EFEB-C58732021B47}"/>
          </ac:cxnSpMkLst>
        </pc:cxnChg>
        <pc:cxnChg chg="add">
          <ac:chgData name="Suresh G Kini" userId="c82072c734c864fa" providerId="Windows Live" clId="Web-{5D3C6C0F-A4D5-4797-A840-C6F1A56F68C4}" dt="2024-05-04T04:55:02.107" v="236"/>
          <ac:cxnSpMkLst>
            <pc:docMk/>
            <pc:sldMk cId="3118392633" sldId="704"/>
            <ac:cxnSpMk id="20" creationId="{C4DCF81B-62AD-E51D-E8F5-07431A980E40}"/>
          </ac:cxnSpMkLst>
        </pc:cxnChg>
        <pc:cxnChg chg="add">
          <ac:chgData name="Suresh G Kini" userId="c82072c734c864fa" providerId="Windows Live" clId="Web-{5D3C6C0F-A4D5-4797-A840-C6F1A56F68C4}" dt="2024-05-04T04:55:02.107" v="237"/>
          <ac:cxnSpMkLst>
            <pc:docMk/>
            <pc:sldMk cId="3118392633" sldId="704"/>
            <ac:cxnSpMk id="22" creationId="{4827AB5A-1559-9A66-76D8-6CC7F43EED11}"/>
          </ac:cxnSpMkLst>
        </pc:cxnChg>
        <pc:cxnChg chg="add">
          <ac:chgData name="Suresh G Kini" userId="c82072c734c864fa" providerId="Windows Live" clId="Web-{5D3C6C0F-A4D5-4797-A840-C6F1A56F68C4}" dt="2024-05-04T04:55:02.107" v="238"/>
          <ac:cxnSpMkLst>
            <pc:docMk/>
            <pc:sldMk cId="3118392633" sldId="704"/>
            <ac:cxnSpMk id="24" creationId="{E533A354-FA5E-8F6C-7DF5-15A423CCE7C1}"/>
          </ac:cxnSpMkLst>
        </pc:cxnChg>
        <pc:cxnChg chg="add mod">
          <ac:chgData name="Suresh G Kini" userId="c82072c734c864fa" providerId="Windows Live" clId="Web-{5D3C6C0F-A4D5-4797-A840-C6F1A56F68C4}" dt="2024-05-04T04:55:31.890" v="252" actId="14100"/>
          <ac:cxnSpMkLst>
            <pc:docMk/>
            <pc:sldMk cId="3118392633" sldId="704"/>
            <ac:cxnSpMk id="26" creationId="{4B768C76-3CFA-AB85-AD13-C75E490AF91C}"/>
          </ac:cxnSpMkLst>
        </pc:cxnChg>
        <pc:cxnChg chg="add mod">
          <ac:chgData name="Suresh G Kini" userId="c82072c734c864fa" providerId="Windows Live" clId="Web-{5D3C6C0F-A4D5-4797-A840-C6F1A56F68C4}" dt="2024-05-04T04:55:14.576" v="250" actId="14100"/>
          <ac:cxnSpMkLst>
            <pc:docMk/>
            <pc:sldMk cId="3118392633" sldId="704"/>
            <ac:cxnSpMk id="28" creationId="{83B215C9-C08B-A5AE-B1C7-4A4663B4FDD4}"/>
          </ac:cxnSpMkLst>
        </pc:cxnChg>
      </pc:sldChg>
    </pc:docChg>
  </pc:docChgLst>
  <pc:docChgLst>
    <pc:chgData name="Shivanand Biradar" userId="97899b5bd4ac17e6" providerId="LiveId" clId="{96FFA3B5-AF8F-4C3D-8079-1D08EDEA4AF8}"/>
    <pc:docChg chg="undo redo custSel addSld delSld modSld sldOrd">
      <pc:chgData name="Shivanand Biradar" userId="97899b5bd4ac17e6" providerId="LiveId" clId="{96FFA3B5-AF8F-4C3D-8079-1D08EDEA4AF8}" dt="2024-06-24T06:20:33.714" v="3447" actId="1076"/>
      <pc:docMkLst>
        <pc:docMk/>
      </pc:docMkLst>
      <pc:sldChg chg="add del ord">
        <pc:chgData name="Shivanand Biradar" userId="97899b5bd4ac17e6" providerId="LiveId" clId="{96FFA3B5-AF8F-4C3D-8079-1D08EDEA4AF8}" dt="2024-05-14T16:47:39.023" v="749"/>
        <pc:sldMkLst>
          <pc:docMk/>
          <pc:sldMk cId="678123075" sldId="270"/>
        </pc:sldMkLst>
      </pc:sldChg>
      <pc:sldChg chg="addSp delSp modSp mod delAnim modAnim">
        <pc:chgData name="Shivanand Biradar" userId="97899b5bd4ac17e6" providerId="LiveId" clId="{96FFA3B5-AF8F-4C3D-8079-1D08EDEA4AF8}" dt="2024-05-15T08:55:56.870" v="1397" actId="21"/>
        <pc:sldMkLst>
          <pc:docMk/>
          <pc:sldMk cId="2672800490" sldId="686"/>
        </pc:sldMkLst>
        <pc:spChg chg="mod">
          <ac:chgData name="Shivanand Biradar" userId="97899b5bd4ac17e6" providerId="LiveId" clId="{96FFA3B5-AF8F-4C3D-8079-1D08EDEA4AF8}" dt="2024-05-03T07:40:10.694" v="204" actId="20577"/>
          <ac:spMkLst>
            <pc:docMk/>
            <pc:sldMk cId="2672800490" sldId="686"/>
            <ac:spMk id="6" creationId="{A1F07C54-8B67-C23C-A8C9-0627EB8FE118}"/>
          </ac:spMkLst>
        </pc:spChg>
        <pc:picChg chg="add del mod">
          <ac:chgData name="Shivanand Biradar" userId="97899b5bd4ac17e6" providerId="LiveId" clId="{96FFA3B5-AF8F-4C3D-8079-1D08EDEA4AF8}" dt="2024-05-15T08:55:56.870" v="1397" actId="21"/>
          <ac:picMkLst>
            <pc:docMk/>
            <pc:sldMk cId="2672800490" sldId="686"/>
            <ac:picMk id="7" creationId="{BE06C4AB-0136-E4EE-8A61-7BF5E411EE72}"/>
          </ac:picMkLst>
        </pc:picChg>
      </pc:sldChg>
      <pc:sldChg chg="addSp modSp mod">
        <pc:chgData name="Shivanand Biradar" userId="97899b5bd4ac17e6" providerId="LiveId" clId="{96FFA3B5-AF8F-4C3D-8079-1D08EDEA4AF8}" dt="2024-05-03T11:11:05.410" v="210" actId="1076"/>
        <pc:sldMkLst>
          <pc:docMk/>
          <pc:sldMk cId="219201686" sldId="687"/>
        </pc:sldMkLst>
        <pc:picChg chg="add mod">
          <ac:chgData name="Shivanand Biradar" userId="97899b5bd4ac17e6" providerId="LiveId" clId="{96FFA3B5-AF8F-4C3D-8079-1D08EDEA4AF8}" dt="2024-05-03T11:11:05.410" v="210" actId="1076"/>
          <ac:picMkLst>
            <pc:docMk/>
            <pc:sldMk cId="219201686" sldId="687"/>
            <ac:picMk id="6" creationId="{A78B1062-0E9C-BAEE-C82E-4DEF18F33529}"/>
          </ac:picMkLst>
        </pc:picChg>
      </pc:sldChg>
      <pc:sldChg chg="modAnim">
        <pc:chgData name="Shivanand Biradar" userId="97899b5bd4ac17e6" providerId="LiveId" clId="{96FFA3B5-AF8F-4C3D-8079-1D08EDEA4AF8}" dt="2024-05-03T02:00:50.610" v="60"/>
        <pc:sldMkLst>
          <pc:docMk/>
          <pc:sldMk cId="890394364" sldId="690"/>
        </pc:sldMkLst>
      </pc:sldChg>
      <pc:sldChg chg="addSp delSp modSp mod ord">
        <pc:chgData name="Shivanand Biradar" userId="97899b5bd4ac17e6" providerId="LiveId" clId="{96FFA3B5-AF8F-4C3D-8079-1D08EDEA4AF8}" dt="2024-05-02T17:58:38.955" v="39" actId="20577"/>
        <pc:sldMkLst>
          <pc:docMk/>
          <pc:sldMk cId="2739620589" sldId="691"/>
        </pc:sldMkLst>
        <pc:spChg chg="add del mod">
          <ac:chgData name="Shivanand Biradar" userId="97899b5bd4ac17e6" providerId="LiveId" clId="{96FFA3B5-AF8F-4C3D-8079-1D08EDEA4AF8}" dt="2024-05-02T17:56:12.573" v="15"/>
          <ac:spMkLst>
            <pc:docMk/>
            <pc:sldMk cId="2739620589" sldId="691"/>
            <ac:spMk id="6" creationId="{4B1979D2-2B85-8C76-AE80-101F442DBF9B}"/>
          </ac:spMkLst>
        </pc:spChg>
        <pc:spChg chg="add mod">
          <ac:chgData name="Shivanand Biradar" userId="97899b5bd4ac17e6" providerId="LiveId" clId="{96FFA3B5-AF8F-4C3D-8079-1D08EDEA4AF8}" dt="2024-05-02T17:58:38.955" v="39" actId="20577"/>
          <ac:spMkLst>
            <pc:docMk/>
            <pc:sldMk cId="2739620589" sldId="691"/>
            <ac:spMk id="11" creationId="{8E246001-02DE-2E4F-B605-940876C887FC}"/>
          </ac:spMkLst>
        </pc:spChg>
      </pc:sldChg>
      <pc:sldChg chg="addSp modSp add mod ord">
        <pc:chgData name="Shivanand Biradar" userId="97899b5bd4ac17e6" providerId="LiveId" clId="{96FFA3B5-AF8F-4C3D-8079-1D08EDEA4AF8}" dt="2024-05-02T17:58:55.516" v="41" actId="1076"/>
        <pc:sldMkLst>
          <pc:docMk/>
          <pc:sldMk cId="1540070190" sldId="692"/>
        </pc:sldMkLst>
        <pc:spChg chg="add mod">
          <ac:chgData name="Shivanand Biradar" userId="97899b5bd4ac17e6" providerId="LiveId" clId="{96FFA3B5-AF8F-4C3D-8079-1D08EDEA4AF8}" dt="2024-05-02T17:58:55.516" v="41" actId="1076"/>
          <ac:spMkLst>
            <pc:docMk/>
            <pc:sldMk cId="1540070190" sldId="692"/>
            <ac:spMk id="6" creationId="{00844C78-0850-48CF-2C4D-EC7ACBD2DAE9}"/>
          </ac:spMkLst>
        </pc:spChg>
      </pc:sldChg>
      <pc:sldChg chg="add del">
        <pc:chgData name="Shivanand Biradar" userId="97899b5bd4ac17e6" providerId="LiveId" clId="{96FFA3B5-AF8F-4C3D-8079-1D08EDEA4AF8}" dt="2024-05-02T17:57:24.635" v="27" actId="47"/>
        <pc:sldMkLst>
          <pc:docMk/>
          <pc:sldMk cId="332312646" sldId="693"/>
        </pc:sldMkLst>
      </pc:sldChg>
      <pc:sldChg chg="addSp delSp modSp add del mod delAnim modAnim">
        <pc:chgData name="Shivanand Biradar" userId="97899b5bd4ac17e6" providerId="LiveId" clId="{96FFA3B5-AF8F-4C3D-8079-1D08EDEA4AF8}" dt="2024-05-03T16:52:28.638" v="735" actId="14100"/>
        <pc:sldMkLst>
          <pc:docMk/>
          <pc:sldMk cId="3304232439" sldId="694"/>
        </pc:sldMkLst>
        <pc:spChg chg="mod">
          <ac:chgData name="Shivanand Biradar" userId="97899b5bd4ac17e6" providerId="LiveId" clId="{96FFA3B5-AF8F-4C3D-8079-1D08EDEA4AF8}" dt="2024-05-03T16:52:28.638" v="735" actId="14100"/>
          <ac:spMkLst>
            <pc:docMk/>
            <pc:sldMk cId="3304232439" sldId="694"/>
            <ac:spMk id="7" creationId="{5D6E5C44-86BC-48C8-D1E5-B3504668C3DA}"/>
          </ac:spMkLst>
        </pc:spChg>
        <pc:picChg chg="add del mod modCrop">
          <ac:chgData name="Shivanand Biradar" userId="97899b5bd4ac17e6" providerId="LiveId" clId="{96FFA3B5-AF8F-4C3D-8079-1D08EDEA4AF8}" dt="2024-05-03T01:37:05.648" v="51" actId="478"/>
          <ac:picMkLst>
            <pc:docMk/>
            <pc:sldMk cId="3304232439" sldId="694"/>
            <ac:picMk id="5" creationId="{593F4EA5-5BAD-7DFD-5FFD-3869101C44BB}"/>
          </ac:picMkLst>
        </pc:picChg>
        <pc:picChg chg="add mod modCrop">
          <ac:chgData name="Shivanand Biradar" userId="97899b5bd4ac17e6" providerId="LiveId" clId="{96FFA3B5-AF8F-4C3D-8079-1D08EDEA4AF8}" dt="2024-05-03T01:48:50.540" v="56" actId="12788"/>
          <ac:picMkLst>
            <pc:docMk/>
            <pc:sldMk cId="3304232439" sldId="694"/>
            <ac:picMk id="6" creationId="{36507F36-0276-7E10-4015-84DC505E49DB}"/>
          </ac:picMkLst>
        </pc:picChg>
      </pc:sldChg>
      <pc:sldChg chg="addSp delSp modSp add mod ord">
        <pc:chgData name="Shivanand Biradar" userId="97899b5bd4ac17e6" providerId="LiveId" clId="{96FFA3B5-AF8F-4C3D-8079-1D08EDEA4AF8}" dt="2024-05-03T11:11:48.285" v="220"/>
        <pc:sldMkLst>
          <pc:docMk/>
          <pc:sldMk cId="883062370" sldId="695"/>
        </pc:sldMkLst>
        <pc:spChg chg="add mod">
          <ac:chgData name="Shivanand Biradar" userId="97899b5bd4ac17e6" providerId="LiveId" clId="{96FFA3B5-AF8F-4C3D-8079-1D08EDEA4AF8}" dt="2024-05-03T11:11:36.224" v="215" actId="1076"/>
          <ac:spMkLst>
            <pc:docMk/>
            <pc:sldMk cId="883062370" sldId="695"/>
            <ac:spMk id="11" creationId="{DCE853F0-93CE-F29A-4F15-04F82B51B574}"/>
          </ac:spMkLst>
        </pc:spChg>
        <pc:spChg chg="del mod">
          <ac:chgData name="Shivanand Biradar" userId="97899b5bd4ac17e6" providerId="LiveId" clId="{96FFA3B5-AF8F-4C3D-8079-1D08EDEA4AF8}" dt="2024-05-03T11:11:43.445" v="218"/>
          <ac:spMkLst>
            <pc:docMk/>
            <pc:sldMk cId="883062370" sldId="695"/>
            <ac:spMk id="23" creationId="{4AFC1F32-6511-6BF8-022C-E896AFC12E17}"/>
          </ac:spMkLst>
        </pc:spChg>
      </pc:sldChg>
      <pc:sldChg chg="add del">
        <pc:chgData name="Shivanand Biradar" userId="97899b5bd4ac17e6" providerId="LiveId" clId="{96FFA3B5-AF8F-4C3D-8079-1D08EDEA4AF8}" dt="2024-05-02T17:57:02.035" v="22" actId="47"/>
        <pc:sldMkLst>
          <pc:docMk/>
          <pc:sldMk cId="1223538494" sldId="695"/>
        </pc:sldMkLst>
      </pc:sldChg>
      <pc:sldChg chg="delSp modSp del mod ord">
        <pc:chgData name="Shivanand Biradar" userId="97899b5bd4ac17e6" providerId="LiveId" clId="{96FFA3B5-AF8F-4C3D-8079-1D08EDEA4AF8}" dt="2024-05-03T11:27:06.477" v="589" actId="47"/>
        <pc:sldMkLst>
          <pc:docMk/>
          <pc:sldMk cId="3530055032" sldId="698"/>
        </pc:sldMkLst>
        <pc:spChg chg="del mod">
          <ac:chgData name="Shivanand Biradar" userId="97899b5bd4ac17e6" providerId="LiveId" clId="{96FFA3B5-AF8F-4C3D-8079-1D08EDEA4AF8}" dt="2024-05-03T11:11:31.085" v="213"/>
          <ac:spMkLst>
            <pc:docMk/>
            <pc:sldMk cId="3530055032" sldId="698"/>
            <ac:spMk id="6" creationId="{89E8E325-8D9C-B26D-C556-366A95654F94}"/>
          </ac:spMkLst>
        </pc:spChg>
      </pc:sldChg>
      <pc:sldChg chg="addSp delSp modSp add mod">
        <pc:chgData name="Shivanand Biradar" userId="97899b5bd4ac17e6" providerId="LiveId" clId="{96FFA3B5-AF8F-4C3D-8079-1D08EDEA4AF8}" dt="2024-05-03T14:18:15.075" v="666" actId="20577"/>
        <pc:sldMkLst>
          <pc:docMk/>
          <pc:sldMk cId="62721867" sldId="699"/>
        </pc:sldMkLst>
        <pc:graphicFrameChg chg="add del">
          <ac:chgData name="Shivanand Biradar" userId="97899b5bd4ac17e6" providerId="LiveId" clId="{96FFA3B5-AF8F-4C3D-8079-1D08EDEA4AF8}" dt="2024-05-03T11:12:28.272" v="224" actId="3680"/>
          <ac:graphicFrameMkLst>
            <pc:docMk/>
            <pc:sldMk cId="62721867" sldId="699"/>
            <ac:graphicFrameMk id="5" creationId="{21092653-7995-9435-DDBE-AB72BE0F0280}"/>
          </ac:graphicFrameMkLst>
        </pc:graphicFrameChg>
        <pc:graphicFrameChg chg="add mod modGraphic">
          <ac:chgData name="Shivanand Biradar" userId="97899b5bd4ac17e6" providerId="LiveId" clId="{96FFA3B5-AF8F-4C3D-8079-1D08EDEA4AF8}" dt="2024-05-03T14:18:15.075" v="666" actId="20577"/>
          <ac:graphicFrameMkLst>
            <pc:docMk/>
            <pc:sldMk cId="62721867" sldId="699"/>
            <ac:graphicFrameMk id="6" creationId="{C20E1917-9164-23B9-6E39-344F91DDACDE}"/>
          </ac:graphicFrameMkLst>
        </pc:graphicFrameChg>
      </pc:sldChg>
      <pc:sldChg chg="addSp delSp modSp add mod">
        <pc:chgData name="Shivanand Biradar" userId="97899b5bd4ac17e6" providerId="LiveId" clId="{96FFA3B5-AF8F-4C3D-8079-1D08EDEA4AF8}" dt="2024-05-03T11:26:17.547" v="588" actId="1076"/>
        <pc:sldMkLst>
          <pc:docMk/>
          <pc:sldMk cId="2266055924" sldId="700"/>
        </pc:sldMkLst>
        <pc:spChg chg="mod">
          <ac:chgData name="Shivanand Biradar" userId="97899b5bd4ac17e6" providerId="LiveId" clId="{96FFA3B5-AF8F-4C3D-8079-1D08EDEA4AF8}" dt="2024-05-03T11:22:15.993" v="474" actId="1076"/>
          <ac:spMkLst>
            <pc:docMk/>
            <pc:sldMk cId="2266055924" sldId="700"/>
            <ac:spMk id="6" creationId="{89E8E325-8D9C-B26D-C556-366A95654F94}"/>
          </ac:spMkLst>
        </pc:spChg>
        <pc:spChg chg="del mod">
          <ac:chgData name="Shivanand Biradar" userId="97899b5bd4ac17e6" providerId="LiveId" clId="{96FFA3B5-AF8F-4C3D-8079-1D08EDEA4AF8}" dt="2024-05-03T11:22:12.239" v="473" actId="478"/>
          <ac:spMkLst>
            <pc:docMk/>
            <pc:sldMk cId="2266055924" sldId="700"/>
            <ac:spMk id="7" creationId="{1236AE13-7F18-B4C7-78A4-66EE7EBAE3AE}"/>
          </ac:spMkLst>
        </pc:spChg>
        <pc:spChg chg="del mod">
          <ac:chgData name="Shivanand Biradar" userId="97899b5bd4ac17e6" providerId="LiveId" clId="{96FFA3B5-AF8F-4C3D-8079-1D08EDEA4AF8}" dt="2024-05-03T11:22:21.462" v="476" actId="478"/>
          <ac:spMkLst>
            <pc:docMk/>
            <pc:sldMk cId="2266055924" sldId="700"/>
            <ac:spMk id="9" creationId="{ADA42ADD-166A-7538-46A0-4E645A44CF69}"/>
          </ac:spMkLst>
        </pc:spChg>
        <pc:spChg chg="del">
          <ac:chgData name="Shivanand Biradar" userId="97899b5bd4ac17e6" providerId="LiveId" clId="{96FFA3B5-AF8F-4C3D-8079-1D08EDEA4AF8}" dt="2024-05-03T11:22:23.745" v="477" actId="478"/>
          <ac:spMkLst>
            <pc:docMk/>
            <pc:sldMk cId="2266055924" sldId="700"/>
            <ac:spMk id="10" creationId="{F9FE0E0B-C7E6-E9ED-3351-2967E99E2FD2}"/>
          </ac:spMkLst>
        </pc:spChg>
        <pc:spChg chg="add mod">
          <ac:chgData name="Shivanand Biradar" userId="97899b5bd4ac17e6" providerId="LiveId" clId="{96FFA3B5-AF8F-4C3D-8079-1D08EDEA4AF8}" dt="2024-05-03T11:25:29.408" v="583" actId="20577"/>
          <ac:spMkLst>
            <pc:docMk/>
            <pc:sldMk cId="2266055924" sldId="700"/>
            <ac:spMk id="13" creationId="{12EB2E5E-FF0D-AA1B-94D2-D5DC62858B1C}"/>
          </ac:spMkLst>
        </pc:spChg>
        <pc:spChg chg="add mod">
          <ac:chgData name="Shivanand Biradar" userId="97899b5bd4ac17e6" providerId="LiveId" clId="{96FFA3B5-AF8F-4C3D-8079-1D08EDEA4AF8}" dt="2024-05-03T11:26:17.547" v="588" actId="1076"/>
          <ac:spMkLst>
            <pc:docMk/>
            <pc:sldMk cId="2266055924" sldId="700"/>
            <ac:spMk id="15" creationId="{9E434916-3815-68E9-8D4F-E13D60082CED}"/>
          </ac:spMkLst>
        </pc:spChg>
        <pc:picChg chg="del">
          <ac:chgData name="Shivanand Biradar" userId="97899b5bd4ac17e6" providerId="LiveId" clId="{96FFA3B5-AF8F-4C3D-8079-1D08EDEA4AF8}" dt="2024-05-03T11:22:03.511" v="471" actId="478"/>
          <ac:picMkLst>
            <pc:docMk/>
            <pc:sldMk cId="2266055924" sldId="700"/>
            <ac:picMk id="5" creationId="{A5EA340A-2AC2-1595-D5AE-D195D1A1182A}"/>
          </ac:picMkLst>
        </pc:picChg>
      </pc:sldChg>
      <pc:sldChg chg="addSp delSp modSp add mod delAnim modAnim">
        <pc:chgData name="Shivanand Biradar" userId="97899b5bd4ac17e6" providerId="LiveId" clId="{96FFA3B5-AF8F-4C3D-8079-1D08EDEA4AF8}" dt="2024-05-03T16:52:05.245" v="718" actId="14100"/>
        <pc:sldMkLst>
          <pc:docMk/>
          <pc:sldMk cId="2989289463" sldId="701"/>
        </pc:sldMkLst>
        <pc:spChg chg="mod">
          <ac:chgData name="Shivanand Biradar" userId="97899b5bd4ac17e6" providerId="LiveId" clId="{96FFA3B5-AF8F-4C3D-8079-1D08EDEA4AF8}" dt="2024-05-03T16:52:05.245" v="718" actId="14100"/>
          <ac:spMkLst>
            <pc:docMk/>
            <pc:sldMk cId="2989289463" sldId="701"/>
            <ac:spMk id="7" creationId="{5D6E5C44-86BC-48C8-D1E5-B3504668C3DA}"/>
          </ac:spMkLst>
        </pc:spChg>
        <pc:picChg chg="add mod modCrop">
          <ac:chgData name="Shivanand Biradar" userId="97899b5bd4ac17e6" providerId="LiveId" clId="{96FFA3B5-AF8F-4C3D-8079-1D08EDEA4AF8}" dt="2024-05-03T16:46:09.269" v="682" actId="14100"/>
          <ac:picMkLst>
            <pc:docMk/>
            <pc:sldMk cId="2989289463" sldId="701"/>
            <ac:picMk id="5" creationId="{87689BD8-7775-6864-BBF1-83D2183516E9}"/>
          </ac:picMkLst>
        </pc:picChg>
        <pc:picChg chg="del">
          <ac:chgData name="Shivanand Biradar" userId="97899b5bd4ac17e6" providerId="LiveId" clId="{96FFA3B5-AF8F-4C3D-8079-1D08EDEA4AF8}" dt="2024-05-03T16:45:10.594" v="668" actId="478"/>
          <ac:picMkLst>
            <pc:docMk/>
            <pc:sldMk cId="2989289463" sldId="701"/>
            <ac:picMk id="6" creationId="{36507F36-0276-7E10-4015-84DC505E49DB}"/>
          </ac:picMkLst>
        </pc:picChg>
      </pc:sldChg>
      <pc:sldChg chg="addSp delSp modSp add mod delAnim">
        <pc:chgData name="Shivanand Biradar" userId="97899b5bd4ac17e6" providerId="LiveId" clId="{96FFA3B5-AF8F-4C3D-8079-1D08EDEA4AF8}" dt="2024-05-03T16:54:09.703" v="743" actId="20577"/>
        <pc:sldMkLst>
          <pc:docMk/>
          <pc:sldMk cId="2125376821" sldId="702"/>
        </pc:sldMkLst>
        <pc:spChg chg="add mod">
          <ac:chgData name="Shivanand Biradar" userId="97899b5bd4ac17e6" providerId="LiveId" clId="{96FFA3B5-AF8F-4C3D-8079-1D08EDEA4AF8}" dt="2024-05-03T16:47:54.392" v="703" actId="1076"/>
          <ac:spMkLst>
            <pc:docMk/>
            <pc:sldMk cId="2125376821" sldId="702"/>
            <ac:spMk id="6" creationId="{024C2E91-3D93-57EF-74CE-A460867AE54B}"/>
          </ac:spMkLst>
        </pc:spChg>
        <pc:spChg chg="del">
          <ac:chgData name="Shivanand Biradar" userId="97899b5bd4ac17e6" providerId="LiveId" clId="{96FFA3B5-AF8F-4C3D-8079-1D08EDEA4AF8}" dt="2024-05-03T16:47:24.373" v="685" actId="478"/>
          <ac:spMkLst>
            <pc:docMk/>
            <pc:sldMk cId="2125376821" sldId="702"/>
            <ac:spMk id="7" creationId="{5D6E5C44-86BC-48C8-D1E5-B3504668C3DA}"/>
          </ac:spMkLst>
        </pc:spChg>
        <pc:spChg chg="add mod">
          <ac:chgData name="Shivanand Biradar" userId="97899b5bd4ac17e6" providerId="LiveId" clId="{96FFA3B5-AF8F-4C3D-8079-1D08EDEA4AF8}" dt="2024-05-03T16:53:56.799" v="740" actId="20577"/>
          <ac:spMkLst>
            <pc:docMk/>
            <pc:sldMk cId="2125376821" sldId="702"/>
            <ac:spMk id="10" creationId="{D9125948-5F5A-1854-F662-16F332E3847A}"/>
          </ac:spMkLst>
        </pc:spChg>
        <pc:spChg chg="add mod">
          <ac:chgData name="Shivanand Biradar" userId="97899b5bd4ac17e6" providerId="LiveId" clId="{96FFA3B5-AF8F-4C3D-8079-1D08EDEA4AF8}" dt="2024-05-03T16:54:09.703" v="743" actId="20577"/>
          <ac:spMkLst>
            <pc:docMk/>
            <pc:sldMk cId="2125376821" sldId="702"/>
            <ac:spMk id="13" creationId="{99937789-876A-9FC2-08E9-6CC4C3FCE9D3}"/>
          </ac:spMkLst>
        </pc:spChg>
        <pc:picChg chg="del">
          <ac:chgData name="Shivanand Biradar" userId="97899b5bd4ac17e6" providerId="LiveId" clId="{96FFA3B5-AF8F-4C3D-8079-1D08EDEA4AF8}" dt="2024-05-03T16:47:12.401" v="684" actId="478"/>
          <ac:picMkLst>
            <pc:docMk/>
            <pc:sldMk cId="2125376821" sldId="702"/>
            <ac:picMk id="5" creationId="{87689BD8-7775-6864-BBF1-83D2183516E9}"/>
          </ac:picMkLst>
        </pc:picChg>
      </pc:sldChg>
      <pc:sldChg chg="addSp delSp modSp mod ord">
        <pc:chgData name="Shivanand Biradar" userId="97899b5bd4ac17e6" providerId="LiveId" clId="{96FFA3B5-AF8F-4C3D-8079-1D08EDEA4AF8}" dt="2024-06-18T15:57:54.418" v="3381" actId="14100"/>
        <pc:sldMkLst>
          <pc:docMk/>
          <pc:sldMk cId="3418671601" sldId="705"/>
        </pc:sldMkLst>
        <pc:spChg chg="del mod">
          <ac:chgData name="Shivanand Biradar" userId="97899b5bd4ac17e6" providerId="LiveId" clId="{96FFA3B5-AF8F-4C3D-8079-1D08EDEA4AF8}" dt="2024-05-14T17:48:35.013" v="1207" actId="478"/>
          <ac:spMkLst>
            <pc:docMk/>
            <pc:sldMk cId="3418671601" sldId="705"/>
            <ac:spMk id="5" creationId="{182D75CF-9C77-6F8E-E59F-890671644D2C}"/>
          </ac:spMkLst>
        </pc:spChg>
        <pc:spChg chg="del">
          <ac:chgData name="Shivanand Biradar" userId="97899b5bd4ac17e6" providerId="LiveId" clId="{96FFA3B5-AF8F-4C3D-8079-1D08EDEA4AF8}" dt="2024-05-14T17:45:08.313" v="1183" actId="478"/>
          <ac:spMkLst>
            <pc:docMk/>
            <pc:sldMk cId="3418671601" sldId="705"/>
            <ac:spMk id="7" creationId="{34A717B5-0B7E-BA5E-24FB-E3DC7143A6C5}"/>
          </ac:spMkLst>
        </pc:spChg>
        <pc:spChg chg="mod topLvl">
          <ac:chgData name="Shivanand Biradar" userId="97899b5bd4ac17e6" providerId="LiveId" clId="{96FFA3B5-AF8F-4C3D-8079-1D08EDEA4AF8}" dt="2024-06-18T15:57:09.976" v="3375" actId="164"/>
          <ac:spMkLst>
            <pc:docMk/>
            <pc:sldMk cId="3418671601" sldId="705"/>
            <ac:spMk id="9" creationId="{39C45394-B95E-9677-C1BF-76AEAD2A949B}"/>
          </ac:spMkLst>
        </pc:spChg>
        <pc:spChg chg="mod topLvl">
          <ac:chgData name="Shivanand Biradar" userId="97899b5bd4ac17e6" providerId="LiveId" clId="{96FFA3B5-AF8F-4C3D-8079-1D08EDEA4AF8}" dt="2024-06-18T15:57:09.976" v="3375" actId="164"/>
          <ac:spMkLst>
            <pc:docMk/>
            <pc:sldMk cId="3418671601" sldId="705"/>
            <ac:spMk id="10" creationId="{5031BA56-DD0B-6628-B6A3-1B7E9930D4C7}"/>
          </ac:spMkLst>
        </pc:spChg>
        <pc:spChg chg="del mod">
          <ac:chgData name="Shivanand Biradar" userId="97899b5bd4ac17e6" providerId="LiveId" clId="{96FFA3B5-AF8F-4C3D-8079-1D08EDEA4AF8}" dt="2024-05-14T17:48:50.170" v="1211" actId="478"/>
          <ac:spMkLst>
            <pc:docMk/>
            <pc:sldMk cId="3418671601" sldId="705"/>
            <ac:spMk id="11" creationId="{BA0CF104-F5E6-F514-F2C4-B27E21F8FB5F}"/>
          </ac:spMkLst>
        </pc:spChg>
        <pc:spChg chg="mod">
          <ac:chgData name="Shivanand Biradar" userId="97899b5bd4ac17e6" providerId="LiveId" clId="{96FFA3B5-AF8F-4C3D-8079-1D08EDEA4AF8}" dt="2024-05-14T17:45:27.995" v="1185" actId="164"/>
          <ac:spMkLst>
            <pc:docMk/>
            <pc:sldMk cId="3418671601" sldId="705"/>
            <ac:spMk id="13" creationId="{46BF4DDA-14E8-5B84-4FB3-700EA1F2E7A1}"/>
          </ac:spMkLst>
        </pc:spChg>
        <pc:spChg chg="mod">
          <ac:chgData name="Shivanand Biradar" userId="97899b5bd4ac17e6" providerId="LiveId" clId="{96FFA3B5-AF8F-4C3D-8079-1D08EDEA4AF8}" dt="2024-06-18T15:56:28.088" v="3373" actId="338"/>
          <ac:spMkLst>
            <pc:docMk/>
            <pc:sldMk cId="3418671601" sldId="705"/>
            <ac:spMk id="13" creationId="{AB75DBD4-B797-FE9F-7B69-05388D8BA840}"/>
          </ac:spMkLst>
        </pc:spChg>
        <pc:spChg chg="mod">
          <ac:chgData name="Shivanand Biradar" userId="97899b5bd4ac17e6" providerId="LiveId" clId="{96FFA3B5-AF8F-4C3D-8079-1D08EDEA4AF8}" dt="2024-06-18T15:56:28.088" v="3373" actId="338"/>
          <ac:spMkLst>
            <pc:docMk/>
            <pc:sldMk cId="3418671601" sldId="705"/>
            <ac:spMk id="14" creationId="{44058ED5-E637-B67A-795C-C136101EA5AC}"/>
          </ac:spMkLst>
        </pc:spChg>
        <pc:spChg chg="mod">
          <ac:chgData name="Shivanand Biradar" userId="97899b5bd4ac17e6" providerId="LiveId" clId="{96FFA3B5-AF8F-4C3D-8079-1D08EDEA4AF8}" dt="2024-05-14T17:45:27.995" v="1185" actId="164"/>
          <ac:spMkLst>
            <pc:docMk/>
            <pc:sldMk cId="3418671601" sldId="705"/>
            <ac:spMk id="15" creationId="{A0AE7E04-5499-8252-A049-22CCFE5DAFCF}"/>
          </ac:spMkLst>
        </pc:spChg>
        <pc:spChg chg="mod ord topLvl">
          <ac:chgData name="Shivanand Biradar" userId="97899b5bd4ac17e6" providerId="LiveId" clId="{96FFA3B5-AF8F-4C3D-8079-1D08EDEA4AF8}" dt="2024-06-18T15:57:09.976" v="3375" actId="164"/>
          <ac:spMkLst>
            <pc:docMk/>
            <pc:sldMk cId="3418671601" sldId="705"/>
            <ac:spMk id="27" creationId="{A0AE7E04-5499-8252-A049-22CCFE5DAFCF}"/>
          </ac:spMkLst>
        </pc:spChg>
        <pc:spChg chg="mod topLvl">
          <ac:chgData name="Shivanand Biradar" userId="97899b5bd4ac17e6" providerId="LiveId" clId="{96FFA3B5-AF8F-4C3D-8079-1D08EDEA4AF8}" dt="2024-06-18T15:56:28.088" v="3373" actId="338"/>
          <ac:spMkLst>
            <pc:docMk/>
            <pc:sldMk cId="3418671601" sldId="705"/>
            <ac:spMk id="28" creationId="{182D75CF-9C77-6F8E-E59F-890671644D2C}"/>
          </ac:spMkLst>
        </pc:spChg>
        <pc:spChg chg="add del mod">
          <ac:chgData name="Shivanand Biradar" userId="97899b5bd4ac17e6" providerId="LiveId" clId="{96FFA3B5-AF8F-4C3D-8079-1D08EDEA4AF8}" dt="2024-05-14T17:45:12.424" v="1184" actId="478"/>
          <ac:spMkLst>
            <pc:docMk/>
            <pc:sldMk cId="3418671601" sldId="705"/>
            <ac:spMk id="29" creationId="{34A717B5-0B7E-BA5E-24FB-E3DC7143A6C5}"/>
          </ac:spMkLst>
        </pc:spChg>
        <pc:spChg chg="del mod topLvl">
          <ac:chgData name="Shivanand Biradar" userId="97899b5bd4ac17e6" providerId="LiveId" clId="{96FFA3B5-AF8F-4C3D-8079-1D08EDEA4AF8}" dt="2024-05-14T17:48:28.105" v="1205" actId="478"/>
          <ac:spMkLst>
            <pc:docMk/>
            <pc:sldMk cId="3418671601" sldId="705"/>
            <ac:spMk id="30" creationId="{5031BA56-DD0B-6628-B6A3-1B7E9930D4C7}"/>
          </ac:spMkLst>
        </pc:spChg>
        <pc:spChg chg="mod topLvl">
          <ac:chgData name="Shivanand Biradar" userId="97899b5bd4ac17e6" providerId="LiveId" clId="{96FFA3B5-AF8F-4C3D-8079-1D08EDEA4AF8}" dt="2024-06-18T15:56:28.088" v="3373" actId="338"/>
          <ac:spMkLst>
            <pc:docMk/>
            <pc:sldMk cId="3418671601" sldId="705"/>
            <ac:spMk id="31" creationId="{BA0CF104-F5E6-F514-F2C4-B27E21F8FB5F}"/>
          </ac:spMkLst>
        </pc:spChg>
        <pc:spChg chg="mod topLvl">
          <ac:chgData name="Shivanand Biradar" userId="97899b5bd4ac17e6" providerId="LiveId" clId="{96FFA3B5-AF8F-4C3D-8079-1D08EDEA4AF8}" dt="2024-06-18T15:57:09.976" v="3375" actId="164"/>
          <ac:spMkLst>
            <pc:docMk/>
            <pc:sldMk cId="3418671601" sldId="705"/>
            <ac:spMk id="32" creationId="{46BF4DDA-14E8-5B84-4FB3-700EA1F2E7A1}"/>
          </ac:spMkLst>
        </pc:spChg>
        <pc:spChg chg="del mod topLvl">
          <ac:chgData name="Shivanand Biradar" userId="97899b5bd4ac17e6" providerId="LiveId" clId="{96FFA3B5-AF8F-4C3D-8079-1D08EDEA4AF8}" dt="2024-05-14T17:47:07.979" v="1201" actId="478"/>
          <ac:spMkLst>
            <pc:docMk/>
            <pc:sldMk cId="3418671601" sldId="705"/>
            <ac:spMk id="36" creationId="{39C45394-B95E-9677-C1BF-76AEAD2A949B}"/>
          </ac:spMkLst>
        </pc:spChg>
        <pc:spChg chg="mod">
          <ac:chgData name="Shivanand Biradar" userId="97899b5bd4ac17e6" providerId="LiveId" clId="{96FFA3B5-AF8F-4C3D-8079-1D08EDEA4AF8}" dt="2024-06-18T15:57:19.546" v="3377" actId="1076"/>
          <ac:spMkLst>
            <pc:docMk/>
            <pc:sldMk cId="3418671601" sldId="705"/>
            <ac:spMk id="37" creationId="{4AF6048E-A255-8C71-1D1C-4B84C2FB72FC}"/>
          </ac:spMkLst>
        </pc:spChg>
        <pc:spChg chg="add mod topLvl">
          <ac:chgData name="Shivanand Biradar" userId="97899b5bd4ac17e6" providerId="LiveId" clId="{96FFA3B5-AF8F-4C3D-8079-1D08EDEA4AF8}" dt="2024-06-18T15:57:09.976" v="3375" actId="164"/>
          <ac:spMkLst>
            <pc:docMk/>
            <pc:sldMk cId="3418671601" sldId="705"/>
            <ac:spMk id="41" creationId="{D67B701E-692F-0ACB-6649-DD24D87DC27F}"/>
          </ac:spMkLst>
        </pc:spChg>
        <pc:spChg chg="add mod topLvl">
          <ac:chgData name="Shivanand Biradar" userId="97899b5bd4ac17e6" providerId="LiveId" clId="{96FFA3B5-AF8F-4C3D-8079-1D08EDEA4AF8}" dt="2024-06-18T15:57:09.976" v="3375" actId="164"/>
          <ac:spMkLst>
            <pc:docMk/>
            <pc:sldMk cId="3418671601" sldId="705"/>
            <ac:spMk id="42" creationId="{818EED14-2F85-0A29-E43C-CDABF09B6421}"/>
          </ac:spMkLst>
        </pc:spChg>
        <pc:spChg chg="add mod topLvl">
          <ac:chgData name="Shivanand Biradar" userId="97899b5bd4ac17e6" providerId="LiveId" clId="{96FFA3B5-AF8F-4C3D-8079-1D08EDEA4AF8}" dt="2024-06-18T15:57:09.976" v="3375" actId="164"/>
          <ac:spMkLst>
            <pc:docMk/>
            <pc:sldMk cId="3418671601" sldId="705"/>
            <ac:spMk id="43" creationId="{7A6534D7-5F74-6274-57FB-7C8E473EA494}"/>
          </ac:spMkLst>
        </pc:spChg>
        <pc:spChg chg="del topLvl">
          <ac:chgData name="Shivanand Biradar" userId="97899b5bd4ac17e6" providerId="LiveId" clId="{96FFA3B5-AF8F-4C3D-8079-1D08EDEA4AF8}" dt="2024-05-14T17:56:47.198" v="1276" actId="478"/>
          <ac:spMkLst>
            <pc:docMk/>
            <pc:sldMk cId="3418671601" sldId="705"/>
            <ac:spMk id="55" creationId="{3551E572-0945-FA45-3268-A426FE69B9BE}"/>
          </ac:spMkLst>
        </pc:spChg>
        <pc:spChg chg="mod">
          <ac:chgData name="Shivanand Biradar" userId="97899b5bd4ac17e6" providerId="LiveId" clId="{96FFA3B5-AF8F-4C3D-8079-1D08EDEA4AF8}" dt="2024-06-18T15:56:28.088" v="3373" actId="338"/>
          <ac:spMkLst>
            <pc:docMk/>
            <pc:sldMk cId="3418671601" sldId="705"/>
            <ac:spMk id="57" creationId="{66FAF9C9-36ED-1E6F-5413-ECC4398F78E2}"/>
          </ac:spMkLst>
        </pc:spChg>
        <pc:spChg chg="mod">
          <ac:chgData name="Shivanand Biradar" userId="97899b5bd4ac17e6" providerId="LiveId" clId="{96FFA3B5-AF8F-4C3D-8079-1D08EDEA4AF8}" dt="2024-06-18T15:56:28.088" v="3373" actId="338"/>
          <ac:spMkLst>
            <pc:docMk/>
            <pc:sldMk cId="3418671601" sldId="705"/>
            <ac:spMk id="59" creationId="{5F6AE868-4938-F1D3-1555-1F6BDAC1FF81}"/>
          </ac:spMkLst>
        </pc:spChg>
        <pc:spChg chg="mod topLvl">
          <ac:chgData name="Shivanand Biradar" userId="97899b5bd4ac17e6" providerId="LiveId" clId="{96FFA3B5-AF8F-4C3D-8079-1D08EDEA4AF8}" dt="2024-06-18T15:57:09.976" v="3375" actId="164"/>
          <ac:spMkLst>
            <pc:docMk/>
            <pc:sldMk cId="3418671601" sldId="705"/>
            <ac:spMk id="61" creationId="{7A6B9B9D-912E-1D5A-8BFE-5C8A33988650}"/>
          </ac:spMkLst>
        </pc:spChg>
        <pc:spChg chg="mod topLvl">
          <ac:chgData name="Shivanand Biradar" userId="97899b5bd4ac17e6" providerId="LiveId" clId="{96FFA3B5-AF8F-4C3D-8079-1D08EDEA4AF8}" dt="2024-06-18T15:57:09.976" v="3375" actId="164"/>
          <ac:spMkLst>
            <pc:docMk/>
            <pc:sldMk cId="3418671601" sldId="705"/>
            <ac:spMk id="73" creationId="{A02A8F96-B8CD-B3E3-A39D-8AA33BF33C90}"/>
          </ac:spMkLst>
        </pc:spChg>
        <pc:grpChg chg="del mod">
          <ac:chgData name="Shivanand Biradar" userId="97899b5bd4ac17e6" providerId="LiveId" clId="{96FFA3B5-AF8F-4C3D-8079-1D08EDEA4AF8}" dt="2024-06-18T15:51:05.951" v="3323" actId="165"/>
          <ac:grpSpMkLst>
            <pc:docMk/>
            <pc:sldMk cId="3418671601" sldId="705"/>
            <ac:grpSpMk id="5" creationId="{DD630094-4A3D-B020-6827-4D6CB26E168B}"/>
          </ac:grpSpMkLst>
        </pc:grpChg>
        <pc:grpChg chg="mod topLvl">
          <ac:chgData name="Shivanand Biradar" userId="97899b5bd4ac17e6" providerId="LiveId" clId="{96FFA3B5-AF8F-4C3D-8079-1D08EDEA4AF8}" dt="2024-06-18T15:57:09.976" v="3375" actId="164"/>
          <ac:grpSpMkLst>
            <pc:docMk/>
            <pc:sldMk cId="3418671601" sldId="705"/>
            <ac:grpSpMk id="7" creationId="{858B00F9-D597-280A-1860-852AFB93FAF3}"/>
          </ac:grpSpMkLst>
        </pc:grpChg>
        <pc:grpChg chg="add mod topLvl">
          <ac:chgData name="Shivanand Biradar" userId="97899b5bd4ac17e6" providerId="LiveId" clId="{96FFA3B5-AF8F-4C3D-8079-1D08EDEA4AF8}" dt="2024-06-18T15:57:09.976" v="3375" actId="164"/>
          <ac:grpSpMkLst>
            <pc:docMk/>
            <pc:sldMk cId="3418671601" sldId="705"/>
            <ac:grpSpMk id="11" creationId="{7C69B83D-F979-85E9-384C-61938F4D5609}"/>
          </ac:grpSpMkLst>
        </pc:grpChg>
        <pc:grpChg chg="add mod">
          <ac:chgData name="Shivanand Biradar" userId="97899b5bd4ac17e6" providerId="LiveId" clId="{96FFA3B5-AF8F-4C3D-8079-1D08EDEA4AF8}" dt="2024-06-18T15:53:10.282" v="3348" actId="164"/>
          <ac:grpSpMkLst>
            <pc:docMk/>
            <pc:sldMk cId="3418671601" sldId="705"/>
            <ac:grpSpMk id="19" creationId="{0FF63871-B780-FB4D-8D15-4B87B1FE8E47}"/>
          </ac:grpSpMkLst>
        </pc:grpChg>
        <pc:grpChg chg="add mod">
          <ac:chgData name="Shivanand Biradar" userId="97899b5bd4ac17e6" providerId="LiveId" clId="{96FFA3B5-AF8F-4C3D-8079-1D08EDEA4AF8}" dt="2024-06-18T15:53:39.913" v="3350" actId="164"/>
          <ac:grpSpMkLst>
            <pc:docMk/>
            <pc:sldMk cId="3418671601" sldId="705"/>
            <ac:grpSpMk id="20" creationId="{4135108D-D852-02C5-14AF-46B94B660745}"/>
          </ac:grpSpMkLst>
        </pc:grpChg>
        <pc:grpChg chg="add del mod">
          <ac:chgData name="Shivanand Biradar" userId="97899b5bd4ac17e6" providerId="LiveId" clId="{96FFA3B5-AF8F-4C3D-8079-1D08EDEA4AF8}" dt="2024-06-18T15:55:58.651" v="3368" actId="165"/>
          <ac:grpSpMkLst>
            <pc:docMk/>
            <pc:sldMk cId="3418671601" sldId="705"/>
            <ac:grpSpMk id="21" creationId="{1007EC71-31AF-6E7F-B726-D4E6D754779B}"/>
          </ac:grpSpMkLst>
        </pc:grpChg>
        <pc:grpChg chg="add del mod">
          <ac:chgData name="Shivanand Biradar" userId="97899b5bd4ac17e6" providerId="LiveId" clId="{96FFA3B5-AF8F-4C3D-8079-1D08EDEA4AF8}" dt="2024-06-18T15:56:28.088" v="3373" actId="338"/>
          <ac:grpSpMkLst>
            <pc:docMk/>
            <pc:sldMk cId="3418671601" sldId="705"/>
            <ac:grpSpMk id="22" creationId="{014AB204-DFC2-98BA-3CBA-3AA1D33F88DC}"/>
          </ac:grpSpMkLst>
        </pc:grpChg>
        <pc:grpChg chg="add mod">
          <ac:chgData name="Shivanand Biradar" userId="97899b5bd4ac17e6" providerId="LiveId" clId="{96FFA3B5-AF8F-4C3D-8079-1D08EDEA4AF8}" dt="2024-05-14T17:45:45.909" v="1188" actId="164"/>
          <ac:grpSpMkLst>
            <pc:docMk/>
            <pc:sldMk cId="3418671601" sldId="705"/>
            <ac:grpSpMk id="23" creationId="{83B2B4AC-E406-DECD-B5FA-97531F0D3877}"/>
          </ac:grpSpMkLst>
        </pc:grpChg>
        <pc:grpChg chg="add mod">
          <ac:chgData name="Shivanand Biradar" userId="97899b5bd4ac17e6" providerId="LiveId" clId="{96FFA3B5-AF8F-4C3D-8079-1D08EDEA4AF8}" dt="2024-06-18T15:57:54.418" v="3381" actId="14100"/>
          <ac:grpSpMkLst>
            <pc:docMk/>
            <pc:sldMk cId="3418671601" sldId="705"/>
            <ac:grpSpMk id="23" creationId="{986999F8-C79D-9C40-C20C-6A55134B49E9}"/>
          </ac:grpSpMkLst>
        </pc:grpChg>
        <pc:grpChg chg="add del mod">
          <ac:chgData name="Shivanand Biradar" userId="97899b5bd4ac17e6" providerId="LiveId" clId="{96FFA3B5-AF8F-4C3D-8079-1D08EDEA4AF8}" dt="2024-05-14T17:46:12.716" v="1194" actId="478"/>
          <ac:grpSpMkLst>
            <pc:docMk/>
            <pc:sldMk cId="3418671601" sldId="705"/>
            <ac:grpSpMk id="24" creationId="{3298DA7C-2B93-A17E-26A5-D39C670723E3}"/>
          </ac:grpSpMkLst>
        </pc:grpChg>
        <pc:grpChg chg="add del mod">
          <ac:chgData name="Shivanand Biradar" userId="97899b5bd4ac17e6" providerId="LiveId" clId="{96FFA3B5-AF8F-4C3D-8079-1D08EDEA4AF8}" dt="2024-05-14T17:49:51.831" v="1224" actId="165"/>
          <ac:grpSpMkLst>
            <pc:docMk/>
            <pc:sldMk cId="3418671601" sldId="705"/>
            <ac:grpSpMk id="25" creationId="{6B30914C-F634-8555-F16A-368215975897}"/>
          </ac:grpSpMkLst>
        </pc:grpChg>
        <pc:grpChg chg="del">
          <ac:chgData name="Shivanand Biradar" userId="97899b5bd4ac17e6" providerId="LiveId" clId="{96FFA3B5-AF8F-4C3D-8079-1D08EDEA4AF8}" dt="2024-05-14T17:46:23.391" v="1196" actId="165"/>
          <ac:grpSpMkLst>
            <pc:docMk/>
            <pc:sldMk cId="3418671601" sldId="705"/>
            <ac:grpSpMk id="26" creationId="{530859D6-C452-3D09-7281-78D0D3935607}"/>
          </ac:grpSpMkLst>
        </pc:grpChg>
        <pc:grpChg chg="mod topLvl">
          <ac:chgData name="Shivanand Biradar" userId="97899b5bd4ac17e6" providerId="LiveId" clId="{96FFA3B5-AF8F-4C3D-8079-1D08EDEA4AF8}" dt="2024-06-18T15:57:09.976" v="3375" actId="164"/>
          <ac:grpSpMkLst>
            <pc:docMk/>
            <pc:sldMk cId="3418671601" sldId="705"/>
            <ac:grpSpMk id="75" creationId="{8BBB9540-66B0-F51C-9410-ADC3CB726238}"/>
          </ac:grpSpMkLst>
        </pc:grpChg>
        <pc:grpChg chg="del">
          <ac:chgData name="Shivanand Biradar" userId="97899b5bd4ac17e6" providerId="LiveId" clId="{96FFA3B5-AF8F-4C3D-8079-1D08EDEA4AF8}" dt="2024-05-14T17:56:47.198" v="1276" actId="478"/>
          <ac:grpSpMkLst>
            <pc:docMk/>
            <pc:sldMk cId="3418671601" sldId="705"/>
            <ac:grpSpMk id="76" creationId="{A8975841-B8B0-0D71-0FA9-96DDA20AEEA7}"/>
          </ac:grpSpMkLst>
        </pc:grpChg>
        <pc:grpChg chg="del">
          <ac:chgData name="Shivanand Biradar" userId="97899b5bd4ac17e6" providerId="LiveId" clId="{96FFA3B5-AF8F-4C3D-8079-1D08EDEA4AF8}" dt="2024-05-14T17:56:28.036" v="1275" actId="478"/>
          <ac:grpSpMkLst>
            <pc:docMk/>
            <pc:sldMk cId="3418671601" sldId="705"/>
            <ac:grpSpMk id="77" creationId="{56665C48-4726-2DF0-97CF-FE6131C97BCA}"/>
          </ac:grpSpMkLst>
        </pc:grpChg>
        <pc:cxnChg chg="mod topLvl">
          <ac:chgData name="Shivanand Biradar" userId="97899b5bd4ac17e6" providerId="LiveId" clId="{96FFA3B5-AF8F-4C3D-8079-1D08EDEA4AF8}" dt="2024-06-18T15:57:09.976" v="3375" actId="164"/>
          <ac:cxnSpMkLst>
            <pc:docMk/>
            <pc:sldMk cId="3418671601" sldId="705"/>
            <ac:cxnSpMk id="6" creationId="{976DB830-24BF-E545-2057-7F703ACA0078}"/>
          </ac:cxnSpMkLst>
        </pc:cxnChg>
        <pc:cxnChg chg="mod">
          <ac:chgData name="Shivanand Biradar" userId="97899b5bd4ac17e6" providerId="LiveId" clId="{96FFA3B5-AF8F-4C3D-8079-1D08EDEA4AF8}" dt="2024-05-14T17:46:12.716" v="1194" actId="478"/>
          <ac:cxnSpMkLst>
            <pc:docMk/>
            <pc:sldMk cId="3418671601" sldId="705"/>
            <ac:cxnSpMk id="14" creationId="{309C7AE7-C0C6-F91C-768E-B3661B02B9AB}"/>
          </ac:cxnSpMkLst>
        </pc:cxnChg>
        <pc:cxnChg chg="del mod">
          <ac:chgData name="Shivanand Biradar" userId="97899b5bd4ac17e6" providerId="LiveId" clId="{96FFA3B5-AF8F-4C3D-8079-1D08EDEA4AF8}" dt="2024-05-14T17:46:15.319" v="1195" actId="478"/>
          <ac:cxnSpMkLst>
            <pc:docMk/>
            <pc:sldMk cId="3418671601" sldId="705"/>
            <ac:cxnSpMk id="16" creationId="{89CCDF5B-BFE2-495A-FFF9-D1C97141E33E}"/>
          </ac:cxnSpMkLst>
        </pc:cxnChg>
        <pc:cxnChg chg="add mod topLvl">
          <ac:chgData name="Shivanand Biradar" userId="97899b5bd4ac17e6" providerId="LiveId" clId="{96FFA3B5-AF8F-4C3D-8079-1D08EDEA4AF8}" dt="2024-06-18T15:57:09.976" v="3375" actId="164"/>
          <ac:cxnSpMkLst>
            <pc:docMk/>
            <pc:sldMk cId="3418671601" sldId="705"/>
            <ac:cxnSpMk id="16" creationId="{B3F878FB-1647-F4B6-1894-7D9FC5B6FF32}"/>
          </ac:cxnSpMkLst>
        </pc:cxnChg>
        <pc:cxnChg chg="del mod topLvl">
          <ac:chgData name="Shivanand Biradar" userId="97899b5bd4ac17e6" providerId="LiveId" clId="{96FFA3B5-AF8F-4C3D-8079-1D08EDEA4AF8}" dt="2024-05-14T17:51:08.599" v="1242" actId="478"/>
          <ac:cxnSpMkLst>
            <pc:docMk/>
            <pc:sldMk cId="3418671601" sldId="705"/>
            <ac:cxnSpMk id="33" creationId="{309C7AE7-C0C6-F91C-768E-B3661B02B9AB}"/>
          </ac:cxnSpMkLst>
        </pc:cxnChg>
        <pc:cxnChg chg="mod topLvl">
          <ac:chgData name="Shivanand Biradar" userId="97899b5bd4ac17e6" providerId="LiveId" clId="{96FFA3B5-AF8F-4C3D-8079-1D08EDEA4AF8}" dt="2024-06-18T15:57:09.976" v="3375" actId="164"/>
          <ac:cxnSpMkLst>
            <pc:docMk/>
            <pc:sldMk cId="3418671601" sldId="705"/>
            <ac:cxnSpMk id="34" creationId="{89CCDF5B-BFE2-495A-FFF9-D1C97141E33E}"/>
          </ac:cxnSpMkLst>
        </pc:cxnChg>
        <pc:cxnChg chg="add mod topLvl">
          <ac:chgData name="Shivanand Biradar" userId="97899b5bd4ac17e6" providerId="LiveId" clId="{96FFA3B5-AF8F-4C3D-8079-1D08EDEA4AF8}" dt="2024-06-18T15:57:09.976" v="3375" actId="164"/>
          <ac:cxnSpMkLst>
            <pc:docMk/>
            <pc:sldMk cId="3418671601" sldId="705"/>
            <ac:cxnSpMk id="35" creationId="{895749DB-4421-FD4B-FA73-F349A3251761}"/>
          </ac:cxnSpMkLst>
        </pc:cxnChg>
        <pc:cxnChg chg="del mod topLvl">
          <ac:chgData name="Shivanand Biradar" userId="97899b5bd4ac17e6" providerId="LiveId" clId="{96FFA3B5-AF8F-4C3D-8079-1D08EDEA4AF8}" dt="2024-05-14T17:49:11.434" v="1216" actId="478"/>
          <ac:cxnSpMkLst>
            <pc:docMk/>
            <pc:sldMk cId="3418671601" sldId="705"/>
            <ac:cxnSpMk id="35" creationId="{976DB830-24BF-E545-2057-7F703ACA0078}"/>
          </ac:cxnSpMkLst>
        </pc:cxnChg>
        <pc:cxnChg chg="add mod topLvl">
          <ac:chgData name="Shivanand Biradar" userId="97899b5bd4ac17e6" providerId="LiveId" clId="{96FFA3B5-AF8F-4C3D-8079-1D08EDEA4AF8}" dt="2024-06-18T15:57:09.976" v="3375" actId="164"/>
          <ac:cxnSpMkLst>
            <pc:docMk/>
            <pc:sldMk cId="3418671601" sldId="705"/>
            <ac:cxnSpMk id="36" creationId="{1A85024A-FE2F-4C02-9C41-EF95CF10D150}"/>
          </ac:cxnSpMkLst>
        </pc:cxnChg>
        <pc:cxnChg chg="add mod">
          <ac:chgData name="Shivanand Biradar" userId="97899b5bd4ac17e6" providerId="LiveId" clId="{96FFA3B5-AF8F-4C3D-8079-1D08EDEA4AF8}" dt="2024-05-14T17:53:18.906" v="1259" actId="1076"/>
          <ac:cxnSpMkLst>
            <pc:docMk/>
            <pc:sldMk cId="3418671601" sldId="705"/>
            <ac:cxnSpMk id="44" creationId="{83957071-0DA4-E267-595C-E24B398F131C}"/>
          </ac:cxnSpMkLst>
        </pc:cxnChg>
        <pc:cxnChg chg="add mod topLvl">
          <ac:chgData name="Shivanand Biradar" userId="97899b5bd4ac17e6" providerId="LiveId" clId="{96FFA3B5-AF8F-4C3D-8079-1D08EDEA4AF8}" dt="2024-06-18T15:57:09.976" v="3375" actId="164"/>
          <ac:cxnSpMkLst>
            <pc:docMk/>
            <pc:sldMk cId="3418671601" sldId="705"/>
            <ac:cxnSpMk id="48" creationId="{A62D50EF-3574-9AA1-C17B-831CCD16C6A9}"/>
          </ac:cxnSpMkLst>
        </pc:cxnChg>
        <pc:cxnChg chg="add mod topLvl">
          <ac:chgData name="Shivanand Biradar" userId="97899b5bd4ac17e6" providerId="LiveId" clId="{96FFA3B5-AF8F-4C3D-8079-1D08EDEA4AF8}" dt="2024-06-18T15:57:09.976" v="3375" actId="164"/>
          <ac:cxnSpMkLst>
            <pc:docMk/>
            <pc:sldMk cId="3418671601" sldId="705"/>
            <ac:cxnSpMk id="51" creationId="{B70D5FEA-0F90-65D2-70A0-E21B2502727E}"/>
          </ac:cxnSpMkLst>
        </pc:cxnChg>
        <pc:cxnChg chg="mod topLvl">
          <ac:chgData name="Shivanand Biradar" userId="97899b5bd4ac17e6" providerId="LiveId" clId="{96FFA3B5-AF8F-4C3D-8079-1D08EDEA4AF8}" dt="2024-06-18T15:57:09.976" v="3375" actId="164"/>
          <ac:cxnSpMkLst>
            <pc:docMk/>
            <pc:sldMk cId="3418671601" sldId="705"/>
            <ac:cxnSpMk id="66" creationId="{48DF094C-84C2-1D3B-D20D-0456DA154ACB}"/>
          </ac:cxnSpMkLst>
        </pc:cxnChg>
        <pc:cxnChg chg="mod ord">
          <ac:chgData name="Shivanand Biradar" userId="97899b5bd4ac17e6" providerId="LiveId" clId="{96FFA3B5-AF8F-4C3D-8079-1D08EDEA4AF8}" dt="2024-05-14T17:54:45.395" v="1271" actId="1076"/>
          <ac:cxnSpMkLst>
            <pc:docMk/>
            <pc:sldMk cId="3418671601" sldId="705"/>
            <ac:cxnSpMk id="70" creationId="{0B1D1FF9-0F4F-3DD0-C541-BEFAD6440164}"/>
          </ac:cxnSpMkLst>
        </pc:cxnChg>
      </pc:sldChg>
      <pc:sldChg chg="del">
        <pc:chgData name="Shivanand Biradar" userId="97899b5bd4ac17e6" providerId="LiveId" clId="{96FFA3B5-AF8F-4C3D-8079-1D08EDEA4AF8}" dt="2024-05-14T16:47:30.075" v="746" actId="47"/>
        <pc:sldMkLst>
          <pc:docMk/>
          <pc:sldMk cId="2882320418" sldId="706"/>
        </pc:sldMkLst>
      </pc:sldChg>
      <pc:sldChg chg="del">
        <pc:chgData name="Shivanand Biradar" userId="97899b5bd4ac17e6" providerId="LiveId" clId="{96FFA3B5-AF8F-4C3D-8079-1D08EDEA4AF8}" dt="2024-05-14T16:47:31.563" v="747" actId="47"/>
        <pc:sldMkLst>
          <pc:docMk/>
          <pc:sldMk cId="3251021269" sldId="707"/>
        </pc:sldMkLst>
      </pc:sldChg>
      <pc:sldChg chg="modSp mod">
        <pc:chgData name="Shivanand Biradar" userId="97899b5bd4ac17e6" providerId="LiveId" clId="{96FFA3B5-AF8F-4C3D-8079-1D08EDEA4AF8}" dt="2024-05-15T05:59:36.028" v="1328" actId="20577"/>
        <pc:sldMkLst>
          <pc:docMk/>
          <pc:sldMk cId="1849204473" sldId="708"/>
        </pc:sldMkLst>
        <pc:spChg chg="mod">
          <ac:chgData name="Shivanand Biradar" userId="97899b5bd4ac17e6" providerId="LiveId" clId="{96FFA3B5-AF8F-4C3D-8079-1D08EDEA4AF8}" dt="2024-05-15T05:59:36.028" v="1328" actId="20577"/>
          <ac:spMkLst>
            <pc:docMk/>
            <pc:sldMk cId="1849204473" sldId="708"/>
            <ac:spMk id="6" creationId="{1745519B-9EEA-0D86-1F97-9560023321FB}"/>
          </ac:spMkLst>
        </pc:spChg>
      </pc:sldChg>
      <pc:sldChg chg="add">
        <pc:chgData name="Shivanand Biradar" userId="97899b5bd4ac17e6" providerId="LiveId" clId="{96FFA3B5-AF8F-4C3D-8079-1D08EDEA4AF8}" dt="2024-05-14T16:45:51.969" v="744" actId="2890"/>
        <pc:sldMkLst>
          <pc:docMk/>
          <pc:sldMk cId="1934317881" sldId="709"/>
        </pc:sldMkLst>
      </pc:sldChg>
      <pc:sldChg chg="addSp modSp add mod ord">
        <pc:chgData name="Shivanand Biradar" userId="97899b5bd4ac17e6" providerId="LiveId" clId="{96FFA3B5-AF8F-4C3D-8079-1D08EDEA4AF8}" dt="2024-05-14T16:52:49.492" v="819" actId="1076"/>
        <pc:sldMkLst>
          <pc:docMk/>
          <pc:sldMk cId="2137879823" sldId="710"/>
        </pc:sldMkLst>
        <pc:spChg chg="mod">
          <ac:chgData name="Shivanand Biradar" userId="97899b5bd4ac17e6" providerId="LiveId" clId="{96FFA3B5-AF8F-4C3D-8079-1D08EDEA4AF8}" dt="2024-05-14T16:52:49.492" v="819" actId="1076"/>
          <ac:spMkLst>
            <pc:docMk/>
            <pc:sldMk cId="2137879823" sldId="710"/>
            <ac:spMk id="5" creationId="{04A93167-FA79-E669-81D1-E7CA86FCFF31}"/>
          </ac:spMkLst>
        </pc:spChg>
        <pc:spChg chg="mod">
          <ac:chgData name="Shivanand Biradar" userId="97899b5bd4ac17e6" providerId="LiveId" clId="{96FFA3B5-AF8F-4C3D-8079-1D08EDEA4AF8}" dt="2024-05-14T16:48:58.949" v="761" actId="1076"/>
          <ac:spMkLst>
            <pc:docMk/>
            <pc:sldMk cId="2137879823" sldId="710"/>
            <ac:spMk id="6" creationId="{0EFCB058-BCF6-20D0-53B3-2A117010F019}"/>
          </ac:spMkLst>
        </pc:spChg>
        <pc:spChg chg="mod">
          <ac:chgData name="Shivanand Biradar" userId="97899b5bd4ac17e6" providerId="LiveId" clId="{96FFA3B5-AF8F-4C3D-8079-1D08EDEA4AF8}" dt="2024-05-14T16:48:52.164" v="760" actId="20577"/>
          <ac:spMkLst>
            <pc:docMk/>
            <pc:sldMk cId="2137879823" sldId="710"/>
            <ac:spMk id="7" creationId="{415E435C-675E-AFCF-6D39-B248D52D5F33}"/>
          </ac:spMkLst>
        </pc:spChg>
        <pc:spChg chg="add mod">
          <ac:chgData name="Shivanand Biradar" userId="97899b5bd4ac17e6" providerId="LiveId" clId="{96FFA3B5-AF8F-4C3D-8079-1D08EDEA4AF8}" dt="2024-05-14T16:52:41.311" v="818" actId="12788"/>
          <ac:spMkLst>
            <pc:docMk/>
            <pc:sldMk cId="2137879823" sldId="710"/>
            <ac:spMk id="9" creationId="{B21F1546-FC90-0FCF-A26C-C452794F069D}"/>
          </ac:spMkLst>
        </pc:spChg>
        <pc:graphicFrameChg chg="mod">
          <ac:chgData name="Shivanand Biradar" userId="97899b5bd4ac17e6" providerId="LiveId" clId="{96FFA3B5-AF8F-4C3D-8079-1D08EDEA4AF8}" dt="2024-05-14T16:49:05.791" v="762" actId="1076"/>
          <ac:graphicFrameMkLst>
            <pc:docMk/>
            <pc:sldMk cId="2137879823" sldId="710"/>
            <ac:graphicFrameMk id="16" creationId="{EBFC2D6A-39BF-5FA8-4339-6C2D7317174C}"/>
          </ac:graphicFrameMkLst>
        </pc:graphicFrameChg>
      </pc:sldChg>
      <pc:sldChg chg="modSp mod ord">
        <pc:chgData name="Shivanand Biradar" userId="97899b5bd4ac17e6" providerId="LiveId" clId="{96FFA3B5-AF8F-4C3D-8079-1D08EDEA4AF8}" dt="2024-05-15T08:05:49.801" v="1341" actId="14100"/>
        <pc:sldMkLst>
          <pc:docMk/>
          <pc:sldMk cId="3066834976" sldId="711"/>
        </pc:sldMkLst>
        <pc:picChg chg="mod">
          <ac:chgData name="Shivanand Biradar" userId="97899b5bd4ac17e6" providerId="LiveId" clId="{96FFA3B5-AF8F-4C3D-8079-1D08EDEA4AF8}" dt="2024-05-15T08:05:49.801" v="1341" actId="14100"/>
          <ac:picMkLst>
            <pc:docMk/>
            <pc:sldMk cId="3066834976" sldId="711"/>
            <ac:picMk id="7" creationId="{1F80F0AF-9217-A812-8164-CB683D4A89DE}"/>
          </ac:picMkLst>
        </pc:picChg>
      </pc:sldChg>
      <pc:sldChg chg="modSp add mod ord">
        <pc:chgData name="Shivanand Biradar" userId="97899b5bd4ac17e6" providerId="LiveId" clId="{96FFA3B5-AF8F-4C3D-8079-1D08EDEA4AF8}" dt="2024-05-14T17:08:27.747" v="825" actId="20577"/>
        <pc:sldMkLst>
          <pc:docMk/>
          <pc:sldMk cId="2995707772" sldId="713"/>
        </pc:sldMkLst>
        <pc:spChg chg="mod">
          <ac:chgData name="Shivanand Biradar" userId="97899b5bd4ac17e6" providerId="LiveId" clId="{96FFA3B5-AF8F-4C3D-8079-1D08EDEA4AF8}" dt="2024-05-14T17:08:27.747" v="825" actId="20577"/>
          <ac:spMkLst>
            <pc:docMk/>
            <pc:sldMk cId="2995707772" sldId="713"/>
            <ac:spMk id="5" creationId="{04A93167-FA79-E669-81D1-E7CA86FCFF31}"/>
          </ac:spMkLst>
        </pc:spChg>
      </pc:sldChg>
      <pc:sldChg chg="addSp delSp modSp add mod">
        <pc:chgData name="Shivanand Biradar" userId="97899b5bd4ac17e6" providerId="LiveId" clId="{96FFA3B5-AF8F-4C3D-8079-1D08EDEA4AF8}" dt="2024-05-14T17:18:27.265" v="1165" actId="313"/>
        <pc:sldMkLst>
          <pc:docMk/>
          <pc:sldMk cId="721560787" sldId="714"/>
        </pc:sldMkLst>
        <pc:spChg chg="mod">
          <ac:chgData name="Shivanand Biradar" userId="97899b5bd4ac17e6" providerId="LiveId" clId="{96FFA3B5-AF8F-4C3D-8079-1D08EDEA4AF8}" dt="2024-05-14T17:14:00.529" v="1091" actId="20577"/>
          <ac:spMkLst>
            <pc:docMk/>
            <pc:sldMk cId="721560787" sldId="714"/>
            <ac:spMk id="5" creationId="{04A93167-FA79-E669-81D1-E7CA86FCFF31}"/>
          </ac:spMkLst>
        </pc:spChg>
        <pc:spChg chg="mod">
          <ac:chgData name="Shivanand Biradar" userId="97899b5bd4ac17e6" providerId="LiveId" clId="{96FFA3B5-AF8F-4C3D-8079-1D08EDEA4AF8}" dt="2024-05-14T17:12:29.221" v="1070" actId="113"/>
          <ac:spMkLst>
            <pc:docMk/>
            <pc:sldMk cId="721560787" sldId="714"/>
            <ac:spMk id="6" creationId="{A1F07C54-8B67-C23C-A8C9-0627EB8FE118}"/>
          </ac:spMkLst>
        </pc:spChg>
        <pc:spChg chg="add mod">
          <ac:chgData name="Shivanand Biradar" userId="97899b5bd4ac17e6" providerId="LiveId" clId="{96FFA3B5-AF8F-4C3D-8079-1D08EDEA4AF8}" dt="2024-05-14T17:13:57.380" v="1090" actId="20577"/>
          <ac:spMkLst>
            <pc:docMk/>
            <pc:sldMk cId="721560787" sldId="714"/>
            <ac:spMk id="7" creationId="{CB7B950D-4660-5BAE-5A07-A13B3BA75104}"/>
          </ac:spMkLst>
        </pc:spChg>
        <pc:spChg chg="add del">
          <ac:chgData name="Shivanand Biradar" userId="97899b5bd4ac17e6" providerId="LiveId" clId="{96FFA3B5-AF8F-4C3D-8079-1D08EDEA4AF8}" dt="2024-05-14T17:14:12.942" v="1095" actId="22"/>
          <ac:spMkLst>
            <pc:docMk/>
            <pc:sldMk cId="721560787" sldId="714"/>
            <ac:spMk id="10" creationId="{82E55833-E2FE-7B20-B896-5B61E1C444C6}"/>
          </ac:spMkLst>
        </pc:spChg>
        <pc:spChg chg="add mod">
          <ac:chgData name="Shivanand Biradar" userId="97899b5bd4ac17e6" providerId="LiveId" clId="{96FFA3B5-AF8F-4C3D-8079-1D08EDEA4AF8}" dt="2024-05-14T17:18:27.265" v="1165" actId="313"/>
          <ac:spMkLst>
            <pc:docMk/>
            <pc:sldMk cId="721560787" sldId="714"/>
            <ac:spMk id="13" creationId="{20D8500D-52CB-5F7F-8507-DA95467C0CB5}"/>
          </ac:spMkLst>
        </pc:spChg>
      </pc:sldChg>
      <pc:sldChg chg="modSp mod">
        <pc:chgData name="Shivanand Biradar" userId="97899b5bd4ac17e6" providerId="LiveId" clId="{96FFA3B5-AF8F-4C3D-8079-1D08EDEA4AF8}" dt="2024-05-15T08:10:28.261" v="1388" actId="20577"/>
        <pc:sldMkLst>
          <pc:docMk/>
          <pc:sldMk cId="1080864836" sldId="715"/>
        </pc:sldMkLst>
        <pc:spChg chg="mod">
          <ac:chgData name="Shivanand Biradar" userId="97899b5bd4ac17e6" providerId="LiveId" clId="{96FFA3B5-AF8F-4C3D-8079-1D08EDEA4AF8}" dt="2024-05-15T08:10:28.261" v="1388" actId="20577"/>
          <ac:spMkLst>
            <pc:docMk/>
            <pc:sldMk cId="1080864836" sldId="715"/>
            <ac:spMk id="10" creationId="{40D74FD9-CE64-2202-669B-86DC015CAB9A}"/>
          </ac:spMkLst>
        </pc:spChg>
        <pc:spChg chg="mod">
          <ac:chgData name="Shivanand Biradar" userId="97899b5bd4ac17e6" providerId="LiveId" clId="{96FFA3B5-AF8F-4C3D-8079-1D08EDEA4AF8}" dt="2024-05-15T06:00:44.816" v="1336" actId="20577"/>
          <ac:spMkLst>
            <pc:docMk/>
            <pc:sldMk cId="1080864836" sldId="715"/>
            <ac:spMk id="11" creationId="{5FA6A166-8B32-4772-58BE-1E57F77BCA29}"/>
          </ac:spMkLst>
        </pc:spChg>
      </pc:sldChg>
      <pc:sldChg chg="addSp delSp modSp add mod modAnim">
        <pc:chgData name="Shivanand Biradar" userId="97899b5bd4ac17e6" providerId="LiveId" clId="{96FFA3B5-AF8F-4C3D-8079-1D08EDEA4AF8}" dt="2024-05-15T08:57:37.885" v="1412"/>
        <pc:sldMkLst>
          <pc:docMk/>
          <pc:sldMk cId="2825919794" sldId="717"/>
        </pc:sldMkLst>
        <pc:spChg chg="del">
          <ac:chgData name="Shivanand Biradar" userId="97899b5bd4ac17e6" providerId="LiveId" clId="{96FFA3B5-AF8F-4C3D-8079-1D08EDEA4AF8}" dt="2024-05-15T08:14:10.421" v="1392" actId="478"/>
          <ac:spMkLst>
            <pc:docMk/>
            <pc:sldMk cId="2825919794" sldId="717"/>
            <ac:spMk id="2" creationId="{BB5563E9-0F62-D3C4-E300-9921FDEF22B5}"/>
          </ac:spMkLst>
        </pc:spChg>
        <pc:spChg chg="del">
          <ac:chgData name="Shivanand Biradar" userId="97899b5bd4ac17e6" providerId="LiveId" clId="{96FFA3B5-AF8F-4C3D-8079-1D08EDEA4AF8}" dt="2024-05-15T08:14:08.114" v="1391" actId="478"/>
          <ac:spMkLst>
            <pc:docMk/>
            <pc:sldMk cId="2825919794" sldId="717"/>
            <ac:spMk id="4" creationId="{1886D0C9-D98E-8520-F316-AE880FA035AB}"/>
          </ac:spMkLst>
        </pc:spChg>
        <pc:spChg chg="del">
          <ac:chgData name="Shivanand Biradar" userId="97899b5bd4ac17e6" providerId="LiveId" clId="{96FFA3B5-AF8F-4C3D-8079-1D08EDEA4AF8}" dt="2024-05-15T08:14:03.347" v="1390" actId="478"/>
          <ac:spMkLst>
            <pc:docMk/>
            <pc:sldMk cId="2825919794" sldId="717"/>
            <ac:spMk id="10" creationId="{B38C985D-F5F7-DD6A-538E-3F0208DC6D2E}"/>
          </ac:spMkLst>
        </pc:spChg>
        <pc:picChg chg="add del mod">
          <ac:chgData name="Shivanand Biradar" userId="97899b5bd4ac17e6" providerId="LiveId" clId="{96FFA3B5-AF8F-4C3D-8079-1D08EDEA4AF8}" dt="2024-05-15T08:56:25.469" v="1402" actId="478"/>
          <ac:picMkLst>
            <pc:docMk/>
            <pc:sldMk cId="2825919794" sldId="717"/>
            <ac:picMk id="3" creationId="{15B112CC-BA6A-37FB-B377-E70A8F3EFF9B}"/>
          </ac:picMkLst>
        </pc:picChg>
        <pc:picChg chg="add mod">
          <ac:chgData name="Shivanand Biradar" userId="97899b5bd4ac17e6" providerId="LiveId" clId="{96FFA3B5-AF8F-4C3D-8079-1D08EDEA4AF8}" dt="2024-05-15T08:57:01.705" v="1410" actId="14100"/>
          <ac:picMkLst>
            <pc:docMk/>
            <pc:sldMk cId="2825919794" sldId="717"/>
            <ac:picMk id="11" creationId="{AE64D6F1-605E-6E2D-908B-D9006F064029}"/>
          </ac:picMkLst>
        </pc:picChg>
      </pc:sldChg>
      <pc:sldChg chg="modSp mod">
        <pc:chgData name="Shivanand Biradar" userId="97899b5bd4ac17e6" providerId="LiveId" clId="{96FFA3B5-AF8F-4C3D-8079-1D08EDEA4AF8}" dt="2024-06-12T09:28:53.451" v="1923" actId="5793"/>
        <pc:sldMkLst>
          <pc:docMk/>
          <pc:sldMk cId="2859956495" sldId="718"/>
        </pc:sldMkLst>
        <pc:spChg chg="mod">
          <ac:chgData name="Shivanand Biradar" userId="97899b5bd4ac17e6" providerId="LiveId" clId="{96FFA3B5-AF8F-4C3D-8079-1D08EDEA4AF8}" dt="2024-06-12T09:28:53.451" v="1923" actId="5793"/>
          <ac:spMkLst>
            <pc:docMk/>
            <pc:sldMk cId="2859956495" sldId="718"/>
            <ac:spMk id="3" creationId="{C1210CFE-95C5-5DAE-EE21-1284D3E053A8}"/>
          </ac:spMkLst>
        </pc:spChg>
      </pc:sldChg>
      <pc:sldChg chg="modSp mod">
        <pc:chgData name="Shivanand Biradar" userId="97899b5bd4ac17e6" providerId="LiveId" clId="{96FFA3B5-AF8F-4C3D-8079-1D08EDEA4AF8}" dt="2024-06-12T09:30:08.709" v="1935" actId="20577"/>
        <pc:sldMkLst>
          <pc:docMk/>
          <pc:sldMk cId="3841469227" sldId="719"/>
        </pc:sldMkLst>
        <pc:spChg chg="mod">
          <ac:chgData name="Shivanand Biradar" userId="97899b5bd4ac17e6" providerId="LiveId" clId="{96FFA3B5-AF8F-4C3D-8079-1D08EDEA4AF8}" dt="2024-06-12T09:30:08.709" v="1935" actId="20577"/>
          <ac:spMkLst>
            <pc:docMk/>
            <pc:sldMk cId="3841469227" sldId="719"/>
            <ac:spMk id="2" creationId="{2FC15E17-34FF-B4EC-A428-8DD884F85751}"/>
          </ac:spMkLst>
        </pc:spChg>
      </pc:sldChg>
      <pc:sldChg chg="addSp modSp mod">
        <pc:chgData name="Shivanand Biradar" userId="97899b5bd4ac17e6" providerId="LiveId" clId="{96FFA3B5-AF8F-4C3D-8079-1D08EDEA4AF8}" dt="2024-06-12T09:46:04.256" v="3191" actId="20577"/>
        <pc:sldMkLst>
          <pc:docMk/>
          <pc:sldMk cId="2163670988" sldId="724"/>
        </pc:sldMkLst>
        <pc:spChg chg="mod">
          <ac:chgData name="Shivanand Biradar" userId="97899b5bd4ac17e6" providerId="LiveId" clId="{96FFA3B5-AF8F-4C3D-8079-1D08EDEA4AF8}" dt="2024-06-12T09:45:55.414" v="3176" actId="20577"/>
          <ac:spMkLst>
            <pc:docMk/>
            <pc:sldMk cId="2163670988" sldId="724"/>
            <ac:spMk id="11" creationId="{B537EAA8-531A-D485-593A-F20DBED0CA62}"/>
          </ac:spMkLst>
        </pc:spChg>
        <pc:spChg chg="mod">
          <ac:chgData name="Shivanand Biradar" userId="97899b5bd4ac17e6" providerId="LiveId" clId="{96FFA3B5-AF8F-4C3D-8079-1D08EDEA4AF8}" dt="2024-06-12T09:46:04.256" v="3191" actId="20577"/>
          <ac:spMkLst>
            <pc:docMk/>
            <pc:sldMk cId="2163670988" sldId="724"/>
            <ac:spMk id="12" creationId="{5E6C023C-C020-99D6-8E16-D7EE4AF931C4}"/>
          </ac:spMkLst>
        </pc:spChg>
        <pc:picChg chg="add mod">
          <ac:chgData name="Shivanand Biradar" userId="97899b5bd4ac17e6" providerId="LiveId" clId="{96FFA3B5-AF8F-4C3D-8079-1D08EDEA4AF8}" dt="2024-06-12T06:03:54.733" v="1421" actId="1076"/>
          <ac:picMkLst>
            <pc:docMk/>
            <pc:sldMk cId="2163670988" sldId="724"/>
            <ac:picMk id="3" creationId="{8B7D6140-ECF6-7F4C-E6B2-FBCBC7A76EA7}"/>
          </ac:picMkLst>
        </pc:picChg>
        <pc:picChg chg="add mod">
          <ac:chgData name="Shivanand Biradar" userId="97899b5bd4ac17e6" providerId="LiveId" clId="{96FFA3B5-AF8F-4C3D-8079-1D08EDEA4AF8}" dt="2024-06-12T06:03:48.904" v="1420" actId="1076"/>
          <ac:picMkLst>
            <pc:docMk/>
            <pc:sldMk cId="2163670988" sldId="724"/>
            <ac:picMk id="10" creationId="{0BAE7613-A1F0-59E6-E621-44BEA8B5A366}"/>
          </ac:picMkLst>
        </pc:picChg>
      </pc:sldChg>
      <pc:sldChg chg="modSp mod">
        <pc:chgData name="Shivanand Biradar" userId="97899b5bd4ac17e6" providerId="LiveId" clId="{96FFA3B5-AF8F-4C3D-8079-1D08EDEA4AF8}" dt="2024-06-12T09:30:17.964" v="1946" actId="20577"/>
        <pc:sldMkLst>
          <pc:docMk/>
          <pc:sldMk cId="3484486886" sldId="727"/>
        </pc:sldMkLst>
        <pc:spChg chg="mod">
          <ac:chgData name="Shivanand Biradar" userId="97899b5bd4ac17e6" providerId="LiveId" clId="{96FFA3B5-AF8F-4C3D-8079-1D08EDEA4AF8}" dt="2024-06-12T09:30:17.964" v="1946" actId="20577"/>
          <ac:spMkLst>
            <pc:docMk/>
            <pc:sldMk cId="3484486886" sldId="727"/>
            <ac:spMk id="2" creationId="{2FC15E17-34FF-B4EC-A428-8DD884F85751}"/>
          </ac:spMkLst>
        </pc:spChg>
      </pc:sldChg>
      <pc:sldChg chg="addSp modSp add mod ord">
        <pc:chgData name="Shivanand Biradar" userId="97899b5bd4ac17e6" providerId="LiveId" clId="{96FFA3B5-AF8F-4C3D-8079-1D08EDEA4AF8}" dt="2024-06-24T06:20:33.714" v="3447" actId="1076"/>
        <pc:sldMkLst>
          <pc:docMk/>
          <pc:sldMk cId="1146104402" sldId="728"/>
        </pc:sldMkLst>
        <pc:spChg chg="add mod">
          <ac:chgData name="Shivanand Biradar" userId="97899b5bd4ac17e6" providerId="LiveId" clId="{96FFA3B5-AF8F-4C3D-8079-1D08EDEA4AF8}" dt="2024-06-12T06:11:16.612" v="1441" actId="20577"/>
          <ac:spMkLst>
            <pc:docMk/>
            <pc:sldMk cId="1146104402" sldId="728"/>
            <ac:spMk id="4" creationId="{AE7E1C27-7735-9E5D-7B3E-54E46FCE52BD}"/>
          </ac:spMkLst>
        </pc:spChg>
        <pc:spChg chg="add mod">
          <ac:chgData name="Shivanand Biradar" userId="97899b5bd4ac17e6" providerId="LiveId" clId="{96FFA3B5-AF8F-4C3D-8079-1D08EDEA4AF8}" dt="2024-06-12T06:17:45.762" v="1470" actId="20577"/>
          <ac:spMkLst>
            <pc:docMk/>
            <pc:sldMk cId="1146104402" sldId="728"/>
            <ac:spMk id="14" creationId="{FEBCC727-45D6-9187-0BDE-564AC44FC6BC}"/>
          </ac:spMkLst>
        </pc:spChg>
        <pc:spChg chg="add mod">
          <ac:chgData name="Shivanand Biradar" userId="97899b5bd4ac17e6" providerId="LiveId" clId="{96FFA3B5-AF8F-4C3D-8079-1D08EDEA4AF8}" dt="2024-06-12T09:49:53.813" v="3322" actId="20577"/>
          <ac:spMkLst>
            <pc:docMk/>
            <pc:sldMk cId="1146104402" sldId="728"/>
            <ac:spMk id="15" creationId="{F7548022-FB2B-187A-703F-0DE42C74FC65}"/>
          </ac:spMkLst>
        </pc:spChg>
        <pc:picChg chg="add mod">
          <ac:chgData name="Shivanand Biradar" userId="97899b5bd4ac17e6" providerId="LiveId" clId="{96FFA3B5-AF8F-4C3D-8079-1D08EDEA4AF8}" dt="2024-06-24T06:20:29.664" v="3446" actId="1076"/>
          <ac:picMkLst>
            <pc:docMk/>
            <pc:sldMk cId="1146104402" sldId="728"/>
            <ac:picMk id="3" creationId="{CB984BDD-C11A-C873-78A5-D754BF0B0658}"/>
          </ac:picMkLst>
        </pc:picChg>
        <pc:picChg chg="add mod">
          <ac:chgData name="Shivanand Biradar" userId="97899b5bd4ac17e6" providerId="LiveId" clId="{96FFA3B5-AF8F-4C3D-8079-1D08EDEA4AF8}" dt="2024-06-24T06:20:33.714" v="3447" actId="1076"/>
          <ac:picMkLst>
            <pc:docMk/>
            <pc:sldMk cId="1146104402" sldId="728"/>
            <ac:picMk id="11" creationId="{9D9ADCFF-3406-C8C9-E04F-E36319A9BF9A}"/>
          </ac:picMkLst>
        </pc:picChg>
        <pc:picChg chg="add mod">
          <ac:chgData name="Shivanand Biradar" userId="97899b5bd4ac17e6" providerId="LiveId" clId="{96FFA3B5-AF8F-4C3D-8079-1D08EDEA4AF8}" dt="2024-06-12T06:17:19.584" v="1445" actId="1076"/>
          <ac:picMkLst>
            <pc:docMk/>
            <pc:sldMk cId="1146104402" sldId="728"/>
            <ac:picMk id="13" creationId="{4786FC76-CE22-2449-E9D1-15CA02DEE835}"/>
          </ac:picMkLst>
        </pc:picChg>
      </pc:sldChg>
      <pc:sldChg chg="delSp del mod">
        <pc:chgData name="Shivanand Biradar" userId="97899b5bd4ac17e6" providerId="LiveId" clId="{96FFA3B5-AF8F-4C3D-8079-1D08EDEA4AF8}" dt="2024-06-12T09:46:32.381" v="3192" actId="47"/>
        <pc:sldMkLst>
          <pc:docMk/>
          <pc:sldMk cId="3133004115" sldId="730"/>
        </pc:sldMkLst>
        <pc:spChg chg="del">
          <ac:chgData name="Shivanand Biradar" userId="97899b5bd4ac17e6" providerId="LiveId" clId="{96FFA3B5-AF8F-4C3D-8079-1D08EDEA4AF8}" dt="2024-06-12T09:08:47.108" v="1471" actId="478"/>
          <ac:spMkLst>
            <pc:docMk/>
            <pc:sldMk cId="3133004115" sldId="730"/>
            <ac:spMk id="13" creationId="{F3D31A6E-21D2-F14F-1448-404DF6C4DB15}"/>
          </ac:spMkLst>
        </pc:spChg>
        <pc:spChg chg="del">
          <ac:chgData name="Shivanand Biradar" userId="97899b5bd4ac17e6" providerId="LiveId" clId="{96FFA3B5-AF8F-4C3D-8079-1D08EDEA4AF8}" dt="2024-06-12T09:08:51.203" v="1472" actId="478"/>
          <ac:spMkLst>
            <pc:docMk/>
            <pc:sldMk cId="3133004115" sldId="730"/>
            <ac:spMk id="14" creationId="{B621EBCE-10E1-4A4A-84AB-2CC848B0EA53}"/>
          </ac:spMkLst>
        </pc:spChg>
        <pc:spChg chg="del">
          <ac:chgData name="Shivanand Biradar" userId="97899b5bd4ac17e6" providerId="LiveId" clId="{96FFA3B5-AF8F-4C3D-8079-1D08EDEA4AF8}" dt="2024-06-12T09:08:53.254" v="1473" actId="478"/>
          <ac:spMkLst>
            <pc:docMk/>
            <pc:sldMk cId="3133004115" sldId="730"/>
            <ac:spMk id="15" creationId="{78425486-B4AB-84FF-BD9E-77EA4FA47505}"/>
          </ac:spMkLst>
        </pc:spChg>
        <pc:spChg chg="del">
          <ac:chgData name="Shivanand Biradar" userId="97899b5bd4ac17e6" providerId="LiveId" clId="{96FFA3B5-AF8F-4C3D-8079-1D08EDEA4AF8}" dt="2024-06-12T09:08:55.104" v="1474" actId="478"/>
          <ac:spMkLst>
            <pc:docMk/>
            <pc:sldMk cId="3133004115" sldId="730"/>
            <ac:spMk id="16" creationId="{7BC0FB88-D9D6-13A3-96A1-4FEE13F2D9F9}"/>
          </ac:spMkLst>
        </pc:spChg>
      </pc:sldChg>
      <pc:sldChg chg="addSp delSp modSp add mod">
        <pc:chgData name="Shivanand Biradar" userId="97899b5bd4ac17e6" providerId="LiveId" clId="{96FFA3B5-AF8F-4C3D-8079-1D08EDEA4AF8}" dt="2024-06-12T09:25:05.573" v="1921" actId="20577"/>
        <pc:sldMkLst>
          <pc:docMk/>
          <pc:sldMk cId="1616003722" sldId="731"/>
        </pc:sldMkLst>
        <pc:spChg chg="del mod">
          <ac:chgData name="Shivanand Biradar" userId="97899b5bd4ac17e6" providerId="LiveId" clId="{96FFA3B5-AF8F-4C3D-8079-1D08EDEA4AF8}" dt="2024-06-12T09:24:43.258" v="1890" actId="478"/>
          <ac:spMkLst>
            <pc:docMk/>
            <pc:sldMk cId="1616003722" sldId="731"/>
            <ac:spMk id="2" creationId="{FAA290EA-68ED-19FD-9B74-ABECCE99B7A2}"/>
          </ac:spMkLst>
        </pc:spChg>
        <pc:spChg chg="del">
          <ac:chgData name="Shivanand Biradar" userId="97899b5bd4ac17e6" providerId="LiveId" clId="{96FFA3B5-AF8F-4C3D-8079-1D08EDEA4AF8}" dt="2024-06-12T09:09:13.495" v="1477" actId="478"/>
          <ac:spMkLst>
            <pc:docMk/>
            <pc:sldMk cId="1616003722" sldId="731"/>
            <ac:spMk id="4" creationId="{AE7E1C27-7735-9E5D-7B3E-54E46FCE52BD}"/>
          </ac:spMkLst>
        </pc:spChg>
        <pc:spChg chg="del">
          <ac:chgData name="Shivanand Biradar" userId="97899b5bd4ac17e6" providerId="LiveId" clId="{96FFA3B5-AF8F-4C3D-8079-1D08EDEA4AF8}" dt="2024-06-12T09:09:10.567" v="1476" actId="478"/>
          <ac:spMkLst>
            <pc:docMk/>
            <pc:sldMk cId="1616003722" sldId="731"/>
            <ac:spMk id="10" creationId="{9BF8EDF0-C1F9-6B08-0242-ABBDCEB22CAE}"/>
          </ac:spMkLst>
        </pc:spChg>
        <pc:spChg chg="del">
          <ac:chgData name="Shivanand Biradar" userId="97899b5bd4ac17e6" providerId="LiveId" clId="{96FFA3B5-AF8F-4C3D-8079-1D08EDEA4AF8}" dt="2024-06-12T09:09:10.567" v="1476" actId="478"/>
          <ac:spMkLst>
            <pc:docMk/>
            <pc:sldMk cId="1616003722" sldId="731"/>
            <ac:spMk id="12" creationId="{9399EA5D-EB8E-8BF7-1DCC-541282D9114A}"/>
          </ac:spMkLst>
        </pc:spChg>
        <pc:spChg chg="add mod">
          <ac:chgData name="Shivanand Biradar" userId="97899b5bd4ac17e6" providerId="LiveId" clId="{96FFA3B5-AF8F-4C3D-8079-1D08EDEA4AF8}" dt="2024-06-12T09:24:39.118" v="1889" actId="403"/>
          <ac:spMkLst>
            <pc:docMk/>
            <pc:sldMk cId="1616003722" sldId="731"/>
            <ac:spMk id="13" creationId="{945A05A2-A2CD-5861-74A8-BAE29243B5EF}"/>
          </ac:spMkLst>
        </pc:spChg>
        <pc:spChg chg="add mod">
          <ac:chgData name="Shivanand Biradar" userId="97899b5bd4ac17e6" providerId="LiveId" clId="{96FFA3B5-AF8F-4C3D-8079-1D08EDEA4AF8}" dt="2024-06-12T09:25:05.573" v="1921" actId="20577"/>
          <ac:spMkLst>
            <pc:docMk/>
            <pc:sldMk cId="1616003722" sldId="731"/>
            <ac:spMk id="14" creationId="{5D01B9D4-3002-75B5-9332-34EF44F01324}"/>
          </ac:spMkLst>
        </pc:spChg>
        <pc:picChg chg="del">
          <ac:chgData name="Shivanand Biradar" userId="97899b5bd4ac17e6" providerId="LiveId" clId="{96FFA3B5-AF8F-4C3D-8079-1D08EDEA4AF8}" dt="2024-06-12T09:09:10.567" v="1476" actId="478"/>
          <ac:picMkLst>
            <pc:docMk/>
            <pc:sldMk cId="1616003722" sldId="731"/>
            <ac:picMk id="3" creationId="{CB984BDD-C11A-C873-78A5-D754BF0B0658}"/>
          </ac:picMkLst>
        </pc:picChg>
        <pc:picChg chg="del">
          <ac:chgData name="Shivanand Biradar" userId="97899b5bd4ac17e6" providerId="LiveId" clId="{96FFA3B5-AF8F-4C3D-8079-1D08EDEA4AF8}" dt="2024-06-12T09:09:10.567" v="1476" actId="478"/>
          <ac:picMkLst>
            <pc:docMk/>
            <pc:sldMk cId="1616003722" sldId="731"/>
            <ac:picMk id="11" creationId="{9D9ADCFF-3406-C8C9-E04F-E36319A9BF9A}"/>
          </ac:picMkLst>
        </pc:picChg>
      </pc:sldChg>
      <pc:sldChg chg="addSp delSp modSp add mod">
        <pc:chgData name="Shivanand Biradar" userId="97899b5bd4ac17e6" providerId="LiveId" clId="{96FFA3B5-AF8F-4C3D-8079-1D08EDEA4AF8}" dt="2024-06-12T09:44:38.576" v="3062" actId="478"/>
        <pc:sldMkLst>
          <pc:docMk/>
          <pc:sldMk cId="3930574589" sldId="732"/>
        </pc:sldMkLst>
        <pc:spChg chg="mod">
          <ac:chgData name="Shivanand Biradar" userId="97899b5bd4ac17e6" providerId="LiveId" clId="{96FFA3B5-AF8F-4C3D-8079-1D08EDEA4AF8}" dt="2024-06-12T09:30:51.670" v="1968" actId="1076"/>
          <ac:spMkLst>
            <pc:docMk/>
            <pc:sldMk cId="3930574589" sldId="732"/>
            <ac:spMk id="2" creationId="{86A1D6FB-05FE-5B3E-AC19-91E47740A5B4}"/>
          </ac:spMkLst>
        </pc:spChg>
        <pc:spChg chg="add mod">
          <ac:chgData name="Shivanand Biradar" userId="97899b5bd4ac17e6" providerId="LiveId" clId="{96FFA3B5-AF8F-4C3D-8079-1D08EDEA4AF8}" dt="2024-06-12T09:34:00.621" v="2247" actId="12"/>
          <ac:spMkLst>
            <pc:docMk/>
            <pc:sldMk cId="3930574589" sldId="732"/>
            <ac:spMk id="3" creationId="{68592892-8B33-14D8-C3BF-CA53480332D2}"/>
          </ac:spMkLst>
        </pc:spChg>
        <pc:spChg chg="add del mod">
          <ac:chgData name="Shivanand Biradar" userId="97899b5bd4ac17e6" providerId="LiveId" clId="{96FFA3B5-AF8F-4C3D-8079-1D08EDEA4AF8}" dt="2024-06-12T09:31:31.075" v="2010"/>
          <ac:spMkLst>
            <pc:docMk/>
            <pc:sldMk cId="3930574589" sldId="732"/>
            <ac:spMk id="10" creationId="{56F8FF5F-3DE8-87D8-AE83-26AED1229394}"/>
          </ac:spMkLst>
        </pc:spChg>
        <pc:spChg chg="add mod">
          <ac:chgData name="Shivanand Biradar" userId="97899b5bd4ac17e6" providerId="LiveId" clId="{96FFA3B5-AF8F-4C3D-8079-1D08EDEA4AF8}" dt="2024-06-12T09:34:05.844" v="2248" actId="113"/>
          <ac:spMkLst>
            <pc:docMk/>
            <pc:sldMk cId="3930574589" sldId="732"/>
            <ac:spMk id="11" creationId="{72424AF9-B53C-3879-4D7F-090BAF443318}"/>
          </ac:spMkLst>
        </pc:spChg>
        <pc:spChg chg="add mod">
          <ac:chgData name="Shivanand Biradar" userId="97899b5bd4ac17e6" providerId="LiveId" clId="{96FFA3B5-AF8F-4C3D-8079-1D08EDEA4AF8}" dt="2024-06-12T09:36:38.551" v="2491" actId="20577"/>
          <ac:spMkLst>
            <pc:docMk/>
            <pc:sldMk cId="3930574589" sldId="732"/>
            <ac:spMk id="12" creationId="{AC73546B-3B6F-EB90-CE1B-85CC4F861CB8}"/>
          </ac:spMkLst>
        </pc:spChg>
        <pc:spChg chg="add mod">
          <ac:chgData name="Shivanand Biradar" userId="97899b5bd4ac17e6" providerId="LiveId" clId="{96FFA3B5-AF8F-4C3D-8079-1D08EDEA4AF8}" dt="2024-06-12T09:34:49.846" v="2271" actId="20577"/>
          <ac:spMkLst>
            <pc:docMk/>
            <pc:sldMk cId="3930574589" sldId="732"/>
            <ac:spMk id="13" creationId="{5DF482CD-48BC-5FD5-C5B1-184B331DD86F}"/>
          </ac:spMkLst>
        </pc:spChg>
        <pc:spChg chg="add del mod">
          <ac:chgData name="Shivanand Biradar" userId="97899b5bd4ac17e6" providerId="LiveId" clId="{96FFA3B5-AF8F-4C3D-8079-1D08EDEA4AF8}" dt="2024-06-12T09:44:38.576" v="3062" actId="478"/>
          <ac:spMkLst>
            <pc:docMk/>
            <pc:sldMk cId="3930574589" sldId="732"/>
            <ac:spMk id="14" creationId="{E9BCD91F-8693-DF8D-A749-91BD4AF4DB0D}"/>
          </ac:spMkLst>
        </pc:spChg>
        <pc:picChg chg="del">
          <ac:chgData name="Shivanand Biradar" userId="97899b5bd4ac17e6" providerId="LiveId" clId="{96FFA3B5-AF8F-4C3D-8079-1D08EDEA4AF8}" dt="2024-06-12T09:30:30.388" v="1948" actId="478"/>
          <ac:picMkLst>
            <pc:docMk/>
            <pc:sldMk cId="3930574589" sldId="732"/>
            <ac:picMk id="4" creationId="{F97A6968-8148-65EE-A025-BB27F692D0AE}"/>
          </ac:picMkLst>
        </pc:picChg>
      </pc:sldChg>
      <pc:sldChg chg="addSp delSp modSp add mod">
        <pc:chgData name="Shivanand Biradar" userId="97899b5bd4ac17e6" providerId="LiveId" clId="{96FFA3B5-AF8F-4C3D-8079-1D08EDEA4AF8}" dt="2024-06-12T09:45:33.211" v="3163" actId="20577"/>
        <pc:sldMkLst>
          <pc:docMk/>
          <pc:sldMk cId="2949040177" sldId="733"/>
        </pc:sldMkLst>
        <pc:spChg chg="del">
          <ac:chgData name="Shivanand Biradar" userId="97899b5bd4ac17e6" providerId="LiveId" clId="{96FFA3B5-AF8F-4C3D-8079-1D08EDEA4AF8}" dt="2024-06-12T09:37:03.642" v="2497" actId="478"/>
          <ac:spMkLst>
            <pc:docMk/>
            <pc:sldMk cId="2949040177" sldId="733"/>
            <ac:spMk id="2" creationId="{86A1D6FB-05FE-5B3E-AC19-91E47740A5B4}"/>
          </ac:spMkLst>
        </pc:spChg>
        <pc:spChg chg="mod">
          <ac:chgData name="Shivanand Biradar" userId="97899b5bd4ac17e6" providerId="LiveId" clId="{96FFA3B5-AF8F-4C3D-8079-1D08EDEA4AF8}" dt="2024-06-12T09:39:37.971" v="2837" actId="20577"/>
          <ac:spMkLst>
            <pc:docMk/>
            <pc:sldMk cId="2949040177" sldId="733"/>
            <ac:spMk id="3" creationId="{68592892-8B33-14D8-C3BF-CA53480332D2}"/>
          </ac:spMkLst>
        </pc:spChg>
        <pc:spChg chg="add mod">
          <ac:chgData name="Shivanand Biradar" userId="97899b5bd4ac17e6" providerId="LiveId" clId="{96FFA3B5-AF8F-4C3D-8079-1D08EDEA4AF8}" dt="2024-06-12T09:45:33.211" v="3163" actId="20577"/>
          <ac:spMkLst>
            <pc:docMk/>
            <pc:sldMk cId="2949040177" sldId="733"/>
            <ac:spMk id="4" creationId="{20E94F00-A9D4-54C6-78BD-C4EA1D2DDC77}"/>
          </ac:spMkLst>
        </pc:spChg>
        <pc:spChg chg="mod">
          <ac:chgData name="Shivanand Biradar" userId="97899b5bd4ac17e6" providerId="LiveId" clId="{96FFA3B5-AF8F-4C3D-8079-1D08EDEA4AF8}" dt="2024-06-12T09:39:23.454" v="2809" actId="20577"/>
          <ac:spMkLst>
            <pc:docMk/>
            <pc:sldMk cId="2949040177" sldId="733"/>
            <ac:spMk id="11" creationId="{72424AF9-B53C-3879-4D7F-090BAF443318}"/>
          </ac:spMkLst>
        </pc:spChg>
        <pc:spChg chg="del">
          <ac:chgData name="Shivanand Biradar" userId="97899b5bd4ac17e6" providerId="LiveId" clId="{96FFA3B5-AF8F-4C3D-8079-1D08EDEA4AF8}" dt="2024-06-12T09:36:57.317" v="2495" actId="478"/>
          <ac:spMkLst>
            <pc:docMk/>
            <pc:sldMk cId="2949040177" sldId="733"/>
            <ac:spMk id="12" creationId="{AC73546B-3B6F-EB90-CE1B-85CC4F861CB8}"/>
          </ac:spMkLst>
        </pc:spChg>
        <pc:spChg chg="del">
          <ac:chgData name="Shivanand Biradar" userId="97899b5bd4ac17e6" providerId="LiveId" clId="{96FFA3B5-AF8F-4C3D-8079-1D08EDEA4AF8}" dt="2024-06-12T09:36:59.517" v="2496" actId="478"/>
          <ac:spMkLst>
            <pc:docMk/>
            <pc:sldMk cId="2949040177" sldId="733"/>
            <ac:spMk id="13" creationId="{5DF482CD-48BC-5FD5-C5B1-184B331DD86F}"/>
          </ac:spMkLst>
        </pc:spChg>
        <pc:spChg chg="del">
          <ac:chgData name="Shivanand Biradar" userId="97899b5bd4ac17e6" providerId="LiveId" clId="{96FFA3B5-AF8F-4C3D-8079-1D08EDEA4AF8}" dt="2024-06-12T09:36:54.853" v="2494" actId="478"/>
          <ac:spMkLst>
            <pc:docMk/>
            <pc:sldMk cId="2949040177" sldId="733"/>
            <ac:spMk id="14" creationId="{E9BCD91F-8693-DF8D-A749-91BD4AF4DB0D}"/>
          </ac:spMkLst>
        </pc:spChg>
      </pc:sldChg>
      <pc:sldChg chg="addSp delSp modSp add mod addAnim delAnim modAnim">
        <pc:chgData name="Shivanand Biradar" userId="97899b5bd4ac17e6" providerId="LiveId" clId="{96FFA3B5-AF8F-4C3D-8079-1D08EDEA4AF8}" dt="2024-06-18T16:28:01.135" v="3444" actId="1076"/>
        <pc:sldMkLst>
          <pc:docMk/>
          <pc:sldMk cId="2160486413" sldId="734"/>
        </pc:sldMkLst>
        <pc:spChg chg="mod">
          <ac:chgData name="Shivanand Biradar" userId="97899b5bd4ac17e6" providerId="LiveId" clId="{96FFA3B5-AF8F-4C3D-8079-1D08EDEA4AF8}" dt="2024-06-18T16:28:01.135" v="3444" actId="1076"/>
          <ac:spMkLst>
            <pc:docMk/>
            <pc:sldMk cId="2160486413" sldId="734"/>
            <ac:spMk id="2" creationId="{2FC15E17-34FF-B4EC-A428-8DD884F85751}"/>
          </ac:spMkLst>
        </pc:spChg>
        <pc:spChg chg="del">
          <ac:chgData name="Shivanand Biradar" userId="97899b5bd4ac17e6" providerId="LiveId" clId="{96FFA3B5-AF8F-4C3D-8079-1D08EDEA4AF8}" dt="2024-06-18T16:15:40.041" v="3391" actId="478"/>
          <ac:spMkLst>
            <pc:docMk/>
            <pc:sldMk cId="2160486413" sldId="734"/>
            <ac:spMk id="10" creationId="{50A04B84-EDDC-3E44-218F-E8F5B3AAB04C}"/>
          </ac:spMkLst>
        </pc:spChg>
        <pc:spChg chg="del">
          <ac:chgData name="Shivanand Biradar" userId="97899b5bd4ac17e6" providerId="LiveId" clId="{96FFA3B5-AF8F-4C3D-8079-1D08EDEA4AF8}" dt="2024-06-18T16:15:36.394" v="3390" actId="478"/>
          <ac:spMkLst>
            <pc:docMk/>
            <pc:sldMk cId="2160486413" sldId="734"/>
            <ac:spMk id="13" creationId="{C34D18C1-BC31-19DE-22C2-BC22409895F9}"/>
          </ac:spMkLst>
        </pc:spChg>
        <pc:grpChg chg="add del mod">
          <ac:chgData name="Shivanand Biradar" userId="97899b5bd4ac17e6" providerId="LiveId" clId="{96FFA3B5-AF8F-4C3D-8079-1D08EDEA4AF8}" dt="2024-06-18T16:20:42.273" v="3421" actId="165"/>
          <ac:grpSpMkLst>
            <pc:docMk/>
            <pc:sldMk cId="2160486413" sldId="734"/>
            <ac:grpSpMk id="33" creationId="{2F810BAF-0CFE-50F0-2AEB-B9CFC69A1C68}"/>
          </ac:grpSpMkLst>
        </pc:grpChg>
        <pc:grpChg chg="add mod">
          <ac:chgData name="Shivanand Biradar" userId="97899b5bd4ac17e6" providerId="LiveId" clId="{96FFA3B5-AF8F-4C3D-8079-1D08EDEA4AF8}" dt="2024-06-18T16:23:08.524" v="3441" actId="164"/>
          <ac:grpSpMkLst>
            <pc:docMk/>
            <pc:sldMk cId="2160486413" sldId="734"/>
            <ac:grpSpMk id="36" creationId="{25D349B2-8EB0-925A-65C3-FB9289C421D2}"/>
          </ac:grpSpMkLst>
        </pc:grpChg>
        <pc:grpChg chg="add mod">
          <ac:chgData name="Shivanand Biradar" userId="97899b5bd4ac17e6" providerId="LiveId" clId="{96FFA3B5-AF8F-4C3D-8079-1D08EDEA4AF8}" dt="2024-06-18T16:23:47.739" v="3443" actId="1076"/>
          <ac:grpSpMkLst>
            <pc:docMk/>
            <pc:sldMk cId="2160486413" sldId="734"/>
            <ac:grpSpMk id="66" creationId="{A599F6D4-C8AF-72AC-CEB0-2F294CC0A04D}"/>
          </ac:grpSpMkLst>
        </pc:grpChg>
        <pc:grpChg chg="mod topLvl">
          <ac:chgData name="Shivanand Biradar" userId="97899b5bd4ac17e6" providerId="LiveId" clId="{96FFA3B5-AF8F-4C3D-8079-1D08EDEA4AF8}" dt="2024-06-18T16:23:08.524" v="3441" actId="164"/>
          <ac:grpSpMkLst>
            <pc:docMk/>
            <pc:sldMk cId="2160486413" sldId="734"/>
            <ac:grpSpMk id="93" creationId="{BB9621E5-965A-FF57-9BA6-760011DEC27C}"/>
          </ac:grpSpMkLst>
        </pc:grpChg>
        <pc:grpChg chg="mod topLvl">
          <ac:chgData name="Shivanand Biradar" userId="97899b5bd4ac17e6" providerId="LiveId" clId="{96FFA3B5-AF8F-4C3D-8079-1D08EDEA4AF8}" dt="2024-06-18T16:23:08.524" v="3441" actId="164"/>
          <ac:grpSpMkLst>
            <pc:docMk/>
            <pc:sldMk cId="2160486413" sldId="734"/>
            <ac:grpSpMk id="94" creationId="{BEF5C2CC-3DE1-88E8-7E09-6DD2D52EC85D}"/>
          </ac:grpSpMkLst>
        </pc:grpChg>
        <pc:picChg chg="mod topLvl">
          <ac:chgData name="Shivanand Biradar" userId="97899b5bd4ac17e6" providerId="LiveId" clId="{96FFA3B5-AF8F-4C3D-8079-1D08EDEA4AF8}" dt="2024-06-18T16:23:08.524" v="3441" actId="164"/>
          <ac:picMkLst>
            <pc:docMk/>
            <pc:sldMk cId="2160486413" sldId="734"/>
            <ac:picMk id="4" creationId="{2D555031-EE16-9DCF-DE22-6136F4257720}"/>
          </ac:picMkLst>
        </pc:picChg>
        <pc:picChg chg="mod topLvl">
          <ac:chgData name="Shivanand Biradar" userId="97899b5bd4ac17e6" providerId="LiveId" clId="{96FFA3B5-AF8F-4C3D-8079-1D08EDEA4AF8}" dt="2024-06-18T16:23:08.524" v="3441" actId="164"/>
          <ac:picMkLst>
            <pc:docMk/>
            <pc:sldMk cId="2160486413" sldId="734"/>
            <ac:picMk id="19" creationId="{F349702B-D346-E34F-6A86-0425987BC697}"/>
          </ac:picMkLst>
        </pc:picChg>
        <pc:picChg chg="mod topLvl">
          <ac:chgData name="Shivanand Biradar" userId="97899b5bd4ac17e6" providerId="LiveId" clId="{96FFA3B5-AF8F-4C3D-8079-1D08EDEA4AF8}" dt="2024-06-18T16:23:08.524" v="3441" actId="164"/>
          <ac:picMkLst>
            <pc:docMk/>
            <pc:sldMk cId="2160486413" sldId="734"/>
            <ac:picMk id="23" creationId="{E509DF2C-3B17-4D7D-7FF1-B02F9893E3F4}"/>
          </ac:picMkLst>
        </pc:picChg>
        <pc:picChg chg="add mod modCrop">
          <ac:chgData name="Shivanand Biradar" userId="97899b5bd4ac17e6" providerId="LiveId" clId="{96FFA3B5-AF8F-4C3D-8079-1D08EDEA4AF8}" dt="2024-06-18T16:23:08.524" v="3441" actId="164"/>
          <ac:picMkLst>
            <pc:docMk/>
            <pc:sldMk cId="2160486413" sldId="734"/>
            <ac:picMk id="35" creationId="{C4A766EF-689F-99C2-A1E8-83F2860F1985}"/>
          </ac:picMkLst>
        </pc:picChg>
        <pc:cxnChg chg="add 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3" creationId="{24BB7648-9FBC-5404-693F-59291A3D6745}"/>
          </ac:cxnSpMkLst>
        </pc:cxnChg>
        <pc:cxnChg chg="add 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11" creationId="{7AEBC32A-596A-6533-5698-E1E16EF2EA75}"/>
          </ac:cxnSpMkLst>
        </pc:cxnChg>
        <pc:cxnChg chg="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14" creationId="{3D461308-8A38-676C-EA01-7802F57A59CA}"/>
          </ac:cxnSpMkLst>
        </pc:cxnChg>
        <pc:cxnChg chg="add 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18" creationId="{F213851C-6450-14FC-0599-ACAAAE398128}"/>
          </ac:cxnSpMkLst>
        </pc:cxnChg>
        <pc:cxnChg chg="add 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21" creationId="{4EA142AF-1236-D0AF-5450-B0C22CCA81D0}"/>
          </ac:cxnSpMkLst>
        </pc:cxnChg>
        <pc:cxnChg chg="add del mod">
          <ac:chgData name="Shivanand Biradar" userId="97899b5bd4ac17e6" providerId="LiveId" clId="{96FFA3B5-AF8F-4C3D-8079-1D08EDEA4AF8}" dt="2024-06-18T16:17:01.551" v="3405" actId="478"/>
          <ac:cxnSpMkLst>
            <pc:docMk/>
            <pc:sldMk cId="2160486413" sldId="734"/>
            <ac:cxnSpMk id="22" creationId="{2FD30A38-3CA8-200F-EED6-41EA1402AE6D}"/>
          </ac:cxnSpMkLst>
        </pc:cxnChg>
        <pc:cxnChg chg="del mod">
          <ac:chgData name="Shivanand Biradar" userId="97899b5bd4ac17e6" providerId="LiveId" clId="{96FFA3B5-AF8F-4C3D-8079-1D08EDEA4AF8}" dt="2024-06-18T16:16:43.423" v="3402" actId="478"/>
          <ac:cxnSpMkLst>
            <pc:docMk/>
            <pc:sldMk cId="2160486413" sldId="734"/>
            <ac:cxnSpMk id="25" creationId="{9518286F-3649-1308-42AA-D19C07CFBE93}"/>
          </ac:cxnSpMkLst>
        </pc:cxnChg>
        <pc:cxnChg chg="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28" creationId="{1F2797F1-1057-CA52-500D-CE92927384E6}"/>
          </ac:cxnSpMkLst>
        </pc:cxnChg>
        <pc:cxnChg chg="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30" creationId="{C53FA774-C1CA-AD2E-7D7C-145DC8BA9FB6}"/>
          </ac:cxnSpMkLst>
        </pc:cxnChg>
        <pc:cxnChg chg="mod">
          <ac:chgData name="Shivanand Biradar" userId="97899b5bd4ac17e6" providerId="LiveId" clId="{96FFA3B5-AF8F-4C3D-8079-1D08EDEA4AF8}" dt="2024-06-18T16:20:54.863" v="3422" actId="571"/>
          <ac:cxnSpMkLst>
            <pc:docMk/>
            <pc:sldMk cId="2160486413" sldId="734"/>
            <ac:cxnSpMk id="37" creationId="{4E945954-43B0-C964-046B-09AF191C03F3}"/>
          </ac:cxnSpMkLst>
        </pc:cxnChg>
        <pc:cxnChg chg="mod">
          <ac:chgData name="Shivanand Biradar" userId="97899b5bd4ac17e6" providerId="LiveId" clId="{96FFA3B5-AF8F-4C3D-8079-1D08EDEA4AF8}" dt="2024-06-18T16:20:54.863" v="3422" actId="571"/>
          <ac:cxnSpMkLst>
            <pc:docMk/>
            <pc:sldMk cId="2160486413" sldId="734"/>
            <ac:cxnSpMk id="38" creationId="{18C0F425-8F9E-4035-40BB-D6166C81349C}"/>
          </ac:cxnSpMkLst>
        </pc:cxnChg>
        <pc:cxnChg chg="mod">
          <ac:chgData name="Shivanand Biradar" userId="97899b5bd4ac17e6" providerId="LiveId" clId="{96FFA3B5-AF8F-4C3D-8079-1D08EDEA4AF8}" dt="2024-06-18T16:20:54.863" v="3422" actId="571"/>
          <ac:cxnSpMkLst>
            <pc:docMk/>
            <pc:sldMk cId="2160486413" sldId="734"/>
            <ac:cxnSpMk id="39" creationId="{86C0DD70-082B-5C36-BBF3-C0747C11B256}"/>
          </ac:cxnSpMkLst>
        </pc:cxnChg>
        <pc:cxnChg chg="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40" creationId="{844779C5-4743-B03B-C7DC-CEE1C3710EBF}"/>
          </ac:cxnSpMkLst>
        </pc:cxnChg>
        <pc:cxnChg chg="mod">
          <ac:chgData name="Shivanand Biradar" userId="97899b5bd4ac17e6" providerId="LiveId" clId="{96FFA3B5-AF8F-4C3D-8079-1D08EDEA4AF8}" dt="2024-06-18T16:20:54.863" v="3422" actId="571"/>
          <ac:cxnSpMkLst>
            <pc:docMk/>
            <pc:sldMk cId="2160486413" sldId="734"/>
            <ac:cxnSpMk id="41" creationId="{13E5527C-DFC3-505F-E0F2-D03008FCB146}"/>
          </ac:cxnSpMkLst>
        </pc:cxnChg>
        <pc:cxnChg chg="mod">
          <ac:chgData name="Shivanand Biradar" userId="97899b5bd4ac17e6" providerId="LiveId" clId="{96FFA3B5-AF8F-4C3D-8079-1D08EDEA4AF8}" dt="2024-06-18T16:20:54.863" v="3422" actId="571"/>
          <ac:cxnSpMkLst>
            <pc:docMk/>
            <pc:sldMk cId="2160486413" sldId="734"/>
            <ac:cxnSpMk id="42" creationId="{1FB9348B-A474-7234-11AF-E16B41709D9D}"/>
          </ac:cxnSpMkLst>
        </pc:cxnChg>
        <pc:cxnChg chg="add mod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43" creationId="{C755BF81-5D1D-77AF-08AE-9101ED0E01A6}"/>
          </ac:cxnSpMkLst>
        </pc:cxnChg>
        <pc:cxnChg chg="add mod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44" creationId="{A4B44394-11C4-6163-0A60-6C21ADC32265}"/>
          </ac:cxnSpMkLst>
        </pc:cxnChg>
        <pc:cxnChg chg="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54" creationId="{6ED2AD74-A2F8-7FEB-3C23-66FA59688BAD}"/>
          </ac:cxnSpMkLst>
        </pc:cxnChg>
        <pc:cxnChg chg="add mod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58" creationId="{2D256C76-E704-D056-049E-042FFD9908A8}"/>
          </ac:cxnSpMkLst>
        </pc:cxnChg>
        <pc:cxnChg chg="add mod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61" creationId="{B6A1E9EC-3A43-6361-2C9D-601D991C38E6}"/>
          </ac:cxnSpMkLst>
        </pc:cxnChg>
        <pc:cxnChg chg="add mod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64" creationId="{9AE93BD2-1A99-7F77-4880-D989171B2100}"/>
          </ac:cxnSpMkLst>
        </pc:cxnChg>
        <pc:cxnChg chg="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68" creationId="{59B957D3-FF9E-0614-5ECF-40A48EDFA83C}"/>
          </ac:cxnSpMkLst>
        </pc:cxnChg>
        <pc:cxnChg chg="add del 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73" creationId="{5287D794-EFD7-63EA-125A-52DB9BA7B0A8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76" creationId="{3D9EFC91-3218-AC50-442F-09A716CE04B5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79" creationId="{737DFE2C-717B-344E-667C-A77027151BDF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82" creationId="{6651D287-0DD6-4E65-1689-E909CBB2C46E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84" creationId="{A55B788E-CAFE-2E34-9073-185B85B8D0ED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86" creationId="{826322EC-13B5-66E6-7E34-7959087138CB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95" creationId="{A07EDF93-E586-265D-C1BD-01FB64776645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96" creationId="{AF5779F4-732E-7383-4679-365FE4AB981A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97" creationId="{1A72E4FE-0A0C-1AF4-7B5D-4CB9D6DBA275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98" creationId="{5BDC6853-8423-FC6A-48CC-AD9FD7CE5E59}"/>
          </ac:cxnSpMkLst>
        </pc:cxnChg>
        <pc:cxnChg chg="mod">
          <ac:chgData name="Shivanand Biradar" userId="97899b5bd4ac17e6" providerId="LiveId" clId="{96FFA3B5-AF8F-4C3D-8079-1D08EDEA4AF8}" dt="2024-06-18T16:20:42.273" v="3421" actId="165"/>
          <ac:cxnSpMkLst>
            <pc:docMk/>
            <pc:sldMk cId="2160486413" sldId="734"/>
            <ac:cxnSpMk id="99" creationId="{C6200F58-B06B-F559-6E69-228C234CC4B5}"/>
          </ac:cxnSpMkLst>
        </pc:cxnChg>
        <pc:cxnChg chg="mod topLvl">
          <ac:chgData name="Shivanand Biradar" userId="97899b5bd4ac17e6" providerId="LiveId" clId="{96FFA3B5-AF8F-4C3D-8079-1D08EDEA4AF8}" dt="2024-06-18T16:23:08.524" v="3441" actId="164"/>
          <ac:cxnSpMkLst>
            <pc:docMk/>
            <pc:sldMk cId="2160486413" sldId="734"/>
            <ac:cxnSpMk id="101" creationId="{0F93099B-E2EC-D089-D59D-A98F3E36DE8F}"/>
          </ac:cxnSpMkLst>
        </pc:cxnChg>
        <pc:cxnChg chg="del">
          <ac:chgData name="Shivanand Biradar" userId="97899b5bd4ac17e6" providerId="LiveId" clId="{96FFA3B5-AF8F-4C3D-8079-1D08EDEA4AF8}" dt="2024-06-18T16:15:06.632" v="3386" actId="478"/>
          <ac:cxnSpMkLst>
            <pc:docMk/>
            <pc:sldMk cId="2160486413" sldId="734"/>
            <ac:cxnSpMk id="103" creationId="{6728859D-0B3B-4122-E936-E72BBAB31D93}"/>
          </ac:cxnSpMkLst>
        </pc:cxnChg>
      </pc:sldChg>
    </pc:docChg>
  </pc:docChgLst>
  <pc:docChgLst>
    <pc:chgData name="Suresh G Kini" userId="c82072c734c864fa" providerId="Windows Live" clId="Web-{04AC0745-1A14-48E5-AD93-7E59911023DB}"/>
    <pc:docChg chg="addSld modSld sldOrd">
      <pc:chgData name="Suresh G Kini" userId="c82072c734c864fa" providerId="Windows Live" clId="Web-{04AC0745-1A14-48E5-AD93-7E59911023DB}" dt="2024-06-12T06:47:53.379" v="152" actId="20577"/>
      <pc:docMkLst>
        <pc:docMk/>
      </pc:docMkLst>
      <pc:sldChg chg="addSp delSp modSp ord">
        <pc:chgData name="Suresh G Kini" userId="c82072c734c864fa" providerId="Windows Live" clId="Web-{04AC0745-1A14-48E5-AD93-7E59911023DB}" dt="2024-06-12T06:29:25.511" v="53" actId="20577"/>
        <pc:sldMkLst>
          <pc:docMk/>
          <pc:sldMk cId="203287745" sldId="723"/>
        </pc:sldMkLst>
        <pc:spChg chg="add del">
          <ac:chgData name="Suresh G Kini" userId="c82072c734c864fa" providerId="Windows Live" clId="Web-{04AC0745-1A14-48E5-AD93-7E59911023DB}" dt="2024-06-12T06:06:25.544" v="1"/>
          <ac:spMkLst>
            <pc:docMk/>
            <pc:sldMk cId="203287745" sldId="723"/>
            <ac:spMk id="2" creationId="{7182D6F4-80E5-857C-9E91-12C73C44F3FF}"/>
          </ac:spMkLst>
        </pc:spChg>
        <pc:spChg chg="add del">
          <ac:chgData name="Suresh G Kini" userId="c82072c734c864fa" providerId="Windows Live" clId="Web-{04AC0745-1A14-48E5-AD93-7E59911023DB}" dt="2024-06-12T06:06:26.122" v="3"/>
          <ac:spMkLst>
            <pc:docMk/>
            <pc:sldMk cId="203287745" sldId="723"/>
            <ac:spMk id="3" creationId="{DF24011E-7E47-F510-1893-C8929034357D}"/>
          </ac:spMkLst>
        </pc:spChg>
        <pc:spChg chg="add del">
          <ac:chgData name="Suresh G Kini" userId="c82072c734c864fa" providerId="Windows Live" clId="Web-{04AC0745-1A14-48E5-AD93-7E59911023DB}" dt="2024-06-12T06:06:28.310" v="5"/>
          <ac:spMkLst>
            <pc:docMk/>
            <pc:sldMk cId="203287745" sldId="723"/>
            <ac:spMk id="4" creationId="{FA320BD7-EA50-A7DD-EDDC-D729FDF37489}"/>
          </ac:spMkLst>
        </pc:spChg>
        <pc:spChg chg="add del">
          <ac:chgData name="Suresh G Kini" userId="c82072c734c864fa" providerId="Windows Live" clId="Web-{04AC0745-1A14-48E5-AD93-7E59911023DB}" dt="2024-06-12T06:07:23.670" v="7"/>
          <ac:spMkLst>
            <pc:docMk/>
            <pc:sldMk cId="203287745" sldId="723"/>
            <ac:spMk id="10" creationId="{C9EEDCC8-A125-D4BE-DDA2-E9AA20940170}"/>
          </ac:spMkLst>
        </pc:spChg>
        <pc:spChg chg="add del">
          <ac:chgData name="Suresh G Kini" userId="c82072c734c864fa" providerId="Windows Live" clId="Web-{04AC0745-1A14-48E5-AD93-7E59911023DB}" dt="2024-06-12T06:08:15.250" v="9"/>
          <ac:spMkLst>
            <pc:docMk/>
            <pc:sldMk cId="203287745" sldId="723"/>
            <ac:spMk id="11" creationId="{904637AA-52B2-416F-7087-77C451C46686}"/>
          </ac:spMkLst>
        </pc:spChg>
        <pc:spChg chg="add del mod">
          <ac:chgData name="Suresh G Kini" userId="c82072c734c864fa" providerId="Windows Live" clId="Web-{04AC0745-1A14-48E5-AD93-7E59911023DB}" dt="2024-06-12T06:27:40.650" v="25"/>
          <ac:spMkLst>
            <pc:docMk/>
            <pc:sldMk cId="203287745" sldId="723"/>
            <ac:spMk id="12" creationId="{7E3F6793-2896-C81A-8A33-22BFEE0FDA26}"/>
          </ac:spMkLst>
        </pc:spChg>
        <pc:spChg chg="add del">
          <ac:chgData name="Suresh G Kini" userId="c82072c734c864fa" providerId="Windows Live" clId="Web-{04AC0745-1A14-48E5-AD93-7E59911023DB}" dt="2024-06-12T06:26:02.116" v="21"/>
          <ac:spMkLst>
            <pc:docMk/>
            <pc:sldMk cId="203287745" sldId="723"/>
            <ac:spMk id="13" creationId="{246AC1D0-A0AB-A26D-9090-54F38BF20CE3}"/>
          </ac:spMkLst>
        </pc:spChg>
        <pc:spChg chg="add mod">
          <ac:chgData name="Suresh G Kini" userId="c82072c734c864fa" providerId="Windows Live" clId="Web-{04AC0745-1A14-48E5-AD93-7E59911023DB}" dt="2024-06-12T06:29:25.511" v="53" actId="20577"/>
          <ac:spMkLst>
            <pc:docMk/>
            <pc:sldMk cId="203287745" sldId="723"/>
            <ac:spMk id="14" creationId="{3B2313B3-78AF-E4F9-43B1-552CE6B76E38}"/>
          </ac:spMkLst>
        </pc:spChg>
      </pc:sldChg>
      <pc:sldChg chg="addSp delSp modSp new">
        <pc:chgData name="Suresh G Kini" userId="c82072c734c864fa" providerId="Windows Live" clId="Web-{04AC0745-1A14-48E5-AD93-7E59911023DB}" dt="2024-06-12T06:47:53.379" v="152" actId="20577"/>
        <pc:sldMkLst>
          <pc:docMk/>
          <pc:sldMk cId="133498665" sldId="729"/>
        </pc:sldMkLst>
        <pc:spChg chg="del">
          <ac:chgData name="Suresh G Kini" userId="c82072c734c864fa" providerId="Windows Live" clId="Web-{04AC0745-1A14-48E5-AD93-7E59911023DB}" dt="2024-06-12T06:36:44.708" v="57"/>
          <ac:spMkLst>
            <pc:docMk/>
            <pc:sldMk cId="133498665" sldId="729"/>
            <ac:spMk id="2" creationId="{FB533F10-8959-1D74-9E18-D8E406A55112}"/>
          </ac:spMkLst>
        </pc:spChg>
        <pc:spChg chg="mod">
          <ac:chgData name="Suresh G Kini" userId="c82072c734c864fa" providerId="Windows Live" clId="Web-{04AC0745-1A14-48E5-AD93-7E59911023DB}" dt="2024-06-12T06:47:53.379" v="152" actId="20577"/>
          <ac:spMkLst>
            <pc:docMk/>
            <pc:sldMk cId="133498665" sldId="729"/>
            <ac:spMk id="3" creationId="{A35EF3B8-35F6-DA2B-E925-CB9A1832F5A4}"/>
          </ac:spMkLst>
        </pc:spChg>
        <pc:spChg chg="add del">
          <ac:chgData name="Suresh G Kini" userId="c82072c734c864fa" providerId="Windows Live" clId="Web-{04AC0745-1A14-48E5-AD93-7E59911023DB}" dt="2024-06-12T06:41:34.777" v="78"/>
          <ac:spMkLst>
            <pc:docMk/>
            <pc:sldMk cId="133498665" sldId="729"/>
            <ac:spMk id="4" creationId="{AFE67E70-854A-F06E-2A09-797848DC58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68E5-4C1D-AF9D-BB4B-62194EA2D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48410-F8BF-BC02-30BD-2DE31BB3C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A5DC3-E24B-9A95-3A2A-2DF7B5CF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7CC3C-4637-80F6-32AB-8B6CD7D0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58865-A6C6-2BC4-4979-F43D11A4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54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49F8-2B58-B2B9-52FB-4C78FBA3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10EE5-111A-278E-5D3D-6FDA9BE1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08BD-EDF1-8774-61B6-BA9A3762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BA10-BD22-A7F2-1BC1-BF0744C4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130BA-BEF4-F3AB-C500-96D776E4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04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53D59C-EBA9-9A03-1E44-DDDE99360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29B20-B829-CA8D-7705-47221F0F7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00039-615A-D7D4-33BB-DBA3CC50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D1358-9042-9ECB-7D9E-9F6D95D5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08BC-99BA-D907-A4A9-5377ECF8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489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F89F-E6BB-5213-E0B5-4CE288DB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A164-845F-A58D-E3AC-7D8C58D2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BB1C8-552A-2B40-A979-92D5741B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06878-F60E-F7B0-F06E-5437EB70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56302-92E3-1D89-3772-30C5C700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15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E92C-75A6-F2A6-568B-4095C54A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684E1-4FC6-EE33-7437-5DF87CB52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0B02D-E19F-73DD-7063-B4234A58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3E117-DC0C-8CFB-B1EB-4CCE31EF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B850-CE3F-0889-AA5A-A8BE725C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7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3078-F354-A64D-A52D-AB650357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8AB0-43E0-B3A2-AB08-E4DC89A7F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38D21-2453-726D-8CF1-609A3C53B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BA671-6C4E-E731-8BC1-F0ED382AA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28DC0-A7F2-7966-5CFF-66A858E62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D6495-2AA4-2B9B-713F-B5AFF4FE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39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48FA-FC53-C887-6493-046C4DDA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B8A4C-BF0C-B259-FA5B-DACBB236D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96E52-E16B-E79E-7952-6BE3336E9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C4101-4E9E-4A70-752D-846B846A1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8ECA9-80B9-5B1C-7F1A-D866FC41F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413AE-41EB-480C-D17A-652B0F8A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450F6-702B-38E1-5363-4F5E0D02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EE3F5-9164-8BBB-98CB-57D1C5CB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99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C6D7-22F6-6756-2C01-65A2F871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DE24F-86EF-41C5-4511-7EAAF6C3F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82E4B-2A47-B31C-4C05-AFBEFE33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C2FBB-9BAA-8142-642B-71E93A79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81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FED55-A09A-2C7F-A27C-4C4376C02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4B600-3D4F-27FD-FFDA-6E908BD1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0C47E-2A9C-5386-2DB0-30664240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018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E478-AD49-02AB-3267-04B050DF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4BB50-7325-1181-B6AC-F2E8EC27F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1AB40-1554-33B5-3E66-3CFCAFAD6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1D0F7-8BEE-1270-16F5-CF48B3FB4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82FBF-EE87-9872-A036-8CB07873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4611F-4BEB-D884-97E1-AD0F8C39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00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CBB6-F36C-BF15-2AB5-84477819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5A1C5-F03C-A62B-B6BF-06895807F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69939-8996-CA2D-C6A9-76580835B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563BC-1B20-6E99-4424-4ECC3E38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2315-0C76-E771-EC98-F7DC2EABE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CEF85-D3FD-2514-4F54-8FEC2E63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0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E1567-51C6-D6F7-E6FE-C4990AC0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CD532-9A27-DA34-A83D-AC81EA9A6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0F5DA-2A1A-AE1C-6F71-32001B78C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54051-4721-4B00-BB67-BECFE881A0D5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90ED5-7600-85FD-778D-BCACEE912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5A97A-EF14-D5DB-172A-8D8E5A87F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D08A8-8546-41F3-89F7-60D7E7BEA4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hyperlink" Target="https://www.tinkercad.com/things/32i5A735OMe-aurdino-with-gas-sensor/editel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hyperlink" Target="https://wokwi.com/projects/396849368344865793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jectpoint.in/index.php?route=product/product&amp;product_id=50010842219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jectpoint.in/index.php?route=product/product&amp;product_id=50010842219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jectpoint.in/index.php?route=product/product&amp;product_id=50131848047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in/SquadPixel-ESP-32-Bluetooth-Development-Board/dp/B071XP56L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in/SquadPixel-ESP-32-Bluetooth-Development-Board/dp/B071XP56L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2099-0BBA-4CCC-99FA-6E5C4E072A5E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12290" y="48144"/>
            <a:ext cx="6351109" cy="801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C66A5B-7EC5-59DE-52F9-6604C038D5E2}"/>
              </a:ext>
            </a:extLst>
          </p:cNvPr>
          <p:cNvSpPr txBox="1"/>
          <p:nvPr/>
        </p:nvSpPr>
        <p:spPr>
          <a:xfrm>
            <a:off x="2325293" y="1042808"/>
            <a:ext cx="754141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latin typeface="Rockwell Extra Bold"/>
              </a:rPr>
              <a:t>MINOR  PROJECT 01​</a:t>
            </a:r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BFC2D6A-39BF-5FA8-4339-6C2D7317174C}"/>
              </a:ext>
            </a:extLst>
          </p:cNvPr>
          <p:cNvGraphicFramePr>
            <a:graphicFrameLocks noGrp="1"/>
          </p:cNvGraphicFramePr>
          <p:nvPr/>
        </p:nvGraphicFramePr>
        <p:xfrm>
          <a:off x="257018" y="3281185"/>
          <a:ext cx="481921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34">
                  <a:extLst>
                    <a:ext uri="{9D8B030D-6E8A-4147-A177-3AD203B41FA5}">
                      <a16:colId xmlns:a16="http://schemas.microsoft.com/office/drawing/2014/main" val="2878355761"/>
                    </a:ext>
                  </a:extLst>
                </a:gridCol>
                <a:gridCol w="2193283">
                  <a:extLst>
                    <a:ext uri="{9D8B030D-6E8A-4147-A177-3AD203B41FA5}">
                      <a16:colId xmlns:a16="http://schemas.microsoft.com/office/drawing/2014/main" val="4040240514"/>
                    </a:ext>
                  </a:extLst>
                </a:gridCol>
                <a:gridCol w="1651895">
                  <a:extLst>
                    <a:ext uri="{9D8B030D-6E8A-4147-A177-3AD203B41FA5}">
                      <a16:colId xmlns:a16="http://schemas.microsoft.com/office/drawing/2014/main" val="4103439251"/>
                    </a:ext>
                  </a:extLst>
                </a:gridCol>
              </a:tblGrid>
              <a:tr h="20925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SL.NO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NAME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USN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71553"/>
                  </a:ext>
                </a:extLst>
              </a:tr>
              <a:tr h="215084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01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PRABHODH KULKARNI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  <a:latin typeface="Calibri"/>
                        </a:rPr>
                        <a:t>01FE21BEC049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60829"/>
                  </a:ext>
                </a:extLst>
              </a:tr>
              <a:tr h="215084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02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SURESH G KINI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01FE21BEC255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7487"/>
                  </a:ext>
                </a:extLst>
              </a:tr>
              <a:tr h="215084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03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>
                          <a:effectLst/>
                          <a:latin typeface="Calibri"/>
                        </a:rPr>
                        <a:t>SHIVANANDA BIRADARA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01FE21BEC272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12688"/>
                  </a:ext>
                </a:extLst>
              </a:tr>
              <a:tr h="215084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04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SOUBHAGYA A BHOVI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01FE21BEC302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6171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A93167-FA79-E669-81D1-E7CA86FCFF31}"/>
              </a:ext>
            </a:extLst>
          </p:cNvPr>
          <p:cNvSpPr txBox="1"/>
          <p:nvPr/>
        </p:nvSpPr>
        <p:spPr>
          <a:xfrm>
            <a:off x="710092" y="2812870"/>
            <a:ext cx="28713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7F7F7F"/>
                </a:solidFill>
                <a:latin typeface="Rockwell Extra Bold"/>
              </a:rPr>
              <a:t>TEAM DETAILS​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CB058-BCF6-20D0-53B3-2A117010F019}"/>
              </a:ext>
            </a:extLst>
          </p:cNvPr>
          <p:cNvSpPr txBox="1"/>
          <p:nvPr/>
        </p:nvSpPr>
        <p:spPr>
          <a:xfrm>
            <a:off x="257018" y="5867194"/>
            <a:ext cx="558903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Under the guidance of: </a:t>
            </a:r>
            <a:r>
              <a:rPr lang="en-US" sz="2000" b="1">
                <a:ea typeface="+mn-lt"/>
                <a:cs typeface="+mn-lt"/>
              </a:rPr>
              <a:t>Shivashankar A Huddar</a:t>
            </a:r>
            <a:endParaRPr lang="en-IN" sz="2000" b="1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E435C-675E-AFCF-6D39-B248D52D5F33}"/>
              </a:ext>
            </a:extLst>
          </p:cNvPr>
          <p:cNvSpPr txBox="1"/>
          <p:nvPr/>
        </p:nvSpPr>
        <p:spPr>
          <a:xfrm>
            <a:off x="3581400" y="1757909"/>
            <a:ext cx="49019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7F7F7F"/>
                </a:solidFill>
                <a:latin typeface="Rockwell Extra Bold"/>
              </a:rPr>
              <a:t>TEAM M1-ADLD-08​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088B1-3EA5-008E-58B2-BAEDB8DAF7D0}"/>
              </a:ext>
            </a:extLst>
          </p:cNvPr>
          <p:cNvSpPr txBox="1"/>
          <p:nvPr/>
        </p:nvSpPr>
        <p:spPr>
          <a:xfrm>
            <a:off x="2325293" y="2335816"/>
            <a:ext cx="778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F7F7F"/>
                </a:solidFill>
                <a:latin typeface="Rockwell Extra Bold"/>
              </a:rPr>
              <a:t>Develop a portable emission testing unit</a:t>
            </a:r>
            <a:endParaRPr lang="en-US" sz="1400"/>
          </a:p>
          <a:p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796417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10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8E325-8D9C-B26D-C556-366A95654F94}"/>
              </a:ext>
            </a:extLst>
          </p:cNvPr>
          <p:cNvSpPr txBox="1"/>
          <p:nvPr/>
        </p:nvSpPr>
        <p:spPr>
          <a:xfrm>
            <a:off x="0" y="908239"/>
            <a:ext cx="792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Specification and identification of input &amp; output.</a:t>
            </a:r>
            <a:endParaRPr lang="en-IN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EB2E5E-FF0D-AA1B-94D2-D5DC62858B1C}"/>
              </a:ext>
            </a:extLst>
          </p:cNvPr>
          <p:cNvSpPr txBox="1"/>
          <p:nvPr/>
        </p:nvSpPr>
        <p:spPr>
          <a:xfrm>
            <a:off x="882577" y="1870281"/>
            <a:ext cx="6154994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Hydro Carbons (HC).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/>
              <a:t>Detection Range</a:t>
            </a:r>
            <a:r>
              <a:rPr lang="en-IN"/>
              <a:t>: 200 to 10000 ppm.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Operating Temperature Range</a:t>
            </a:r>
            <a:r>
              <a:rPr lang="en-US"/>
              <a:t>: -10°C to 50°C.</a:t>
            </a:r>
          </a:p>
          <a:p>
            <a:pPr>
              <a:lnSpc>
                <a:spcPct val="150000"/>
              </a:lnSpc>
            </a:pPr>
            <a:r>
              <a:rPr lang="en-US"/>
              <a:t>Carbon monoxide (CO).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/>
              <a:t>Detection Range</a:t>
            </a:r>
            <a:r>
              <a:rPr lang="en-IN"/>
              <a:t>: </a:t>
            </a:r>
            <a:r>
              <a:rPr lang="en-US"/>
              <a:t> 20 to 2000 parts per million (ppm).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Operating Temperature Range</a:t>
            </a:r>
            <a:r>
              <a:rPr lang="en-US"/>
              <a:t>: -10°C to 50°C.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434916-3815-68E9-8D4F-E13D60082CED}"/>
              </a:ext>
            </a:extLst>
          </p:cNvPr>
          <p:cNvSpPr txBox="1"/>
          <p:nvPr/>
        </p:nvSpPr>
        <p:spPr>
          <a:xfrm>
            <a:off x="838200" y="1402228"/>
            <a:ext cx="61549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/>
              <a:t>Supply Voltage</a:t>
            </a:r>
            <a:r>
              <a:rPr lang="en-IN"/>
              <a:t>: 5V DC.</a:t>
            </a:r>
          </a:p>
        </p:txBody>
      </p:sp>
    </p:spTree>
    <p:extLst>
      <p:ext uri="{BB962C8B-B14F-4D97-AF65-F5344CB8AC3E}">
        <p14:creationId xmlns:p14="http://schemas.microsoft.com/office/powerpoint/2010/main" val="226605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11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E5C44-86BC-48C8-D1E5-B3504668C3DA}"/>
              </a:ext>
            </a:extLst>
          </p:cNvPr>
          <p:cNvSpPr txBox="1"/>
          <p:nvPr/>
        </p:nvSpPr>
        <p:spPr>
          <a:xfrm>
            <a:off x="122638" y="1005037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Simulation of the design using any open source.</a:t>
            </a:r>
            <a:endParaRPr lang="en-I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44C78-0850-48CF-2C4D-EC7ACBD2DAE9}"/>
              </a:ext>
            </a:extLst>
          </p:cNvPr>
          <p:cNvSpPr txBox="1"/>
          <p:nvPr/>
        </p:nvSpPr>
        <p:spPr>
          <a:xfrm>
            <a:off x="525684" y="1605646"/>
            <a:ext cx="61114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#include &lt;</a:t>
            </a:r>
            <a:r>
              <a:rPr lang="en-IN" sz="18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LiquidCrystal.h</a:t>
            </a: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&gt;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// Pin definitions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const</a:t>
            </a: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int mq2Pin = A0; // MQ2 sensor pin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const</a:t>
            </a: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int mq7Pin = A1; // MQ7 sensor pin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float mq2Value ;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float mq7Value ;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// LCD module connections (RS, E, D4, D5, D6, D7)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LiquidCrystal</a:t>
            </a: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lcd(12, 11, 4, 5, 6, 7);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void setup() {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// Initialize serial communication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</a:t>
            </a:r>
            <a:r>
              <a:rPr lang="en-IN" sz="18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Serial.begin</a:t>
            </a: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(9600);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// Initialize the LCD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</a:t>
            </a:r>
            <a:r>
              <a:rPr lang="en-IN" sz="1800" kern="12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lcd.begin</a:t>
            </a: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(16, 2);</a:t>
            </a:r>
            <a:endParaRPr lang="en-IN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}</a:t>
            </a:r>
            <a:endParaRPr lang="en-I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007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12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E5C44-86BC-48C8-D1E5-B3504668C3DA}"/>
              </a:ext>
            </a:extLst>
          </p:cNvPr>
          <p:cNvSpPr txBox="1"/>
          <p:nvPr/>
        </p:nvSpPr>
        <p:spPr>
          <a:xfrm>
            <a:off x="122638" y="1005037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Simulation of the design using any open source.</a:t>
            </a:r>
            <a:endParaRPr lang="en-IN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46001-02DE-2E4F-B605-940876C887FC}"/>
              </a:ext>
            </a:extLst>
          </p:cNvPr>
          <p:cNvSpPr txBox="1"/>
          <p:nvPr/>
        </p:nvSpPr>
        <p:spPr>
          <a:xfrm>
            <a:off x="122638" y="1005037"/>
            <a:ext cx="895880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  <a:p>
            <a:r>
              <a:rPr lang="en-IN"/>
              <a:t>void loop() {</a:t>
            </a:r>
          </a:p>
          <a:p>
            <a:r>
              <a:rPr lang="en-IN"/>
              <a:t>  // Read sensor values</a:t>
            </a:r>
          </a:p>
          <a:p>
            <a:r>
              <a:rPr lang="en-IN"/>
              <a:t>  mq2Value = </a:t>
            </a:r>
            <a:r>
              <a:rPr lang="en-IN" err="1"/>
              <a:t>analogRead</a:t>
            </a:r>
            <a:r>
              <a:rPr lang="en-IN"/>
              <a:t>(mq2Pin);</a:t>
            </a:r>
          </a:p>
          <a:p>
            <a:r>
              <a:rPr lang="en-IN"/>
              <a:t>  mq7Value = </a:t>
            </a:r>
            <a:r>
              <a:rPr lang="en-IN" err="1"/>
              <a:t>analogRead</a:t>
            </a:r>
            <a:r>
              <a:rPr lang="en-IN"/>
              <a:t>(mq7Pin);</a:t>
            </a:r>
          </a:p>
          <a:p>
            <a:r>
              <a:rPr lang="en-IN"/>
              <a:t>  // Print sensor values to the Serial monitor</a:t>
            </a:r>
          </a:p>
          <a:p>
            <a:r>
              <a:rPr lang="en-IN"/>
              <a:t>  </a:t>
            </a:r>
            <a:r>
              <a:rPr lang="en-IN" err="1"/>
              <a:t>Serial.print</a:t>
            </a:r>
            <a:r>
              <a:rPr lang="en-IN"/>
              <a:t>("MQ2: ");</a:t>
            </a:r>
          </a:p>
          <a:p>
            <a:r>
              <a:rPr lang="en-IN"/>
              <a:t>  </a:t>
            </a:r>
            <a:r>
              <a:rPr lang="en-IN" err="1"/>
              <a:t>Serial.print</a:t>
            </a:r>
            <a:r>
              <a:rPr lang="en-IN"/>
              <a:t>(mq2Value);</a:t>
            </a:r>
          </a:p>
          <a:p>
            <a:r>
              <a:rPr lang="en-IN"/>
              <a:t>  </a:t>
            </a:r>
            <a:r>
              <a:rPr lang="en-IN" err="1"/>
              <a:t>Serial.print</a:t>
            </a:r>
            <a:r>
              <a:rPr lang="en-IN"/>
              <a:t>("\nMQ7: ");</a:t>
            </a:r>
          </a:p>
          <a:p>
            <a:r>
              <a:rPr lang="en-IN"/>
              <a:t>  </a:t>
            </a:r>
            <a:r>
              <a:rPr lang="en-IN" err="1"/>
              <a:t>Serial.println</a:t>
            </a:r>
            <a:r>
              <a:rPr lang="en-IN"/>
              <a:t>(mq7Value);</a:t>
            </a:r>
          </a:p>
          <a:p>
            <a:r>
              <a:rPr lang="en-IN"/>
              <a:t>  // Print sensor values on the LCD</a:t>
            </a:r>
          </a:p>
          <a:p>
            <a:r>
              <a:rPr lang="en-IN"/>
              <a:t>  </a:t>
            </a:r>
            <a:r>
              <a:rPr lang="en-IN" err="1"/>
              <a:t>lcd.clear</a:t>
            </a:r>
            <a:r>
              <a:rPr lang="en-IN"/>
              <a:t>();</a:t>
            </a:r>
          </a:p>
          <a:p>
            <a:r>
              <a:rPr lang="en-IN"/>
              <a:t>  </a:t>
            </a:r>
            <a:r>
              <a:rPr lang="en-IN" err="1"/>
              <a:t>lcd.setCursor</a:t>
            </a:r>
            <a:r>
              <a:rPr lang="en-IN"/>
              <a:t>(0, 0);</a:t>
            </a:r>
          </a:p>
          <a:p>
            <a:r>
              <a:rPr lang="en-IN"/>
              <a:t>  </a:t>
            </a:r>
            <a:r>
              <a:rPr lang="en-IN" err="1"/>
              <a:t>lcd.print</a:t>
            </a:r>
            <a:r>
              <a:rPr lang="en-IN"/>
              <a:t>("MQ2: ");</a:t>
            </a:r>
          </a:p>
          <a:p>
            <a:r>
              <a:rPr lang="en-IN"/>
              <a:t>  </a:t>
            </a:r>
            <a:r>
              <a:rPr lang="en-IN" err="1"/>
              <a:t>lcd.print</a:t>
            </a:r>
            <a:r>
              <a:rPr lang="en-IN"/>
              <a:t>(mq2Value);</a:t>
            </a:r>
          </a:p>
          <a:p>
            <a:r>
              <a:rPr lang="en-IN"/>
              <a:t>  </a:t>
            </a:r>
            <a:r>
              <a:rPr lang="en-IN" err="1"/>
              <a:t>lcd.setCursor</a:t>
            </a:r>
            <a:r>
              <a:rPr lang="en-IN"/>
              <a:t>(0, 1);</a:t>
            </a:r>
          </a:p>
          <a:p>
            <a:r>
              <a:rPr lang="en-IN"/>
              <a:t>  </a:t>
            </a:r>
            <a:r>
              <a:rPr lang="en-IN" err="1"/>
              <a:t>lcd.print</a:t>
            </a:r>
            <a:r>
              <a:rPr lang="en-IN"/>
              <a:t>("MQ7: ");</a:t>
            </a:r>
          </a:p>
          <a:p>
            <a:r>
              <a:rPr lang="en-IN"/>
              <a:t>  </a:t>
            </a:r>
            <a:r>
              <a:rPr lang="en-IN" err="1"/>
              <a:t>lcd.print</a:t>
            </a:r>
            <a:r>
              <a:rPr lang="en-IN"/>
              <a:t>(mq7Value);</a:t>
            </a:r>
          </a:p>
          <a:p>
            <a:r>
              <a:rPr lang="en-IN"/>
              <a:t>delay(100); </a:t>
            </a:r>
          </a:p>
          <a:p>
            <a:r>
              <a:rPr lang="en-IN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9620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13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E5C44-86BC-48C8-D1E5-B3504668C3DA}"/>
              </a:ext>
            </a:extLst>
          </p:cNvPr>
          <p:cNvSpPr txBox="1"/>
          <p:nvPr/>
        </p:nvSpPr>
        <p:spPr>
          <a:xfrm>
            <a:off x="122638" y="1005037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Simulation of the design using any open source.</a:t>
            </a:r>
            <a:endParaRPr lang="en-IN" sz="2400"/>
          </a:p>
        </p:txBody>
      </p:sp>
      <p:pic>
        <p:nvPicPr>
          <p:cNvPr id="9" name="Minor1 - Made with Clipchamp_1714671614284">
            <a:hlinkClick r:id="" action="ppaction://media"/>
            <a:extLst>
              <a:ext uri="{FF2B5EF4-FFF2-40B4-BE49-F238E27FC236}">
                <a16:creationId xmlns:a16="http://schemas.microsoft.com/office/drawing/2014/main" id="{4B3C6946-CDBF-30CE-4D15-DD2969E8C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744" t="12106" r="23404" b="8058"/>
          <a:stretch/>
        </p:blipFill>
        <p:spPr>
          <a:xfrm>
            <a:off x="2209800" y="1721495"/>
            <a:ext cx="6105832" cy="43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14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E5C44-86BC-48C8-D1E5-B3504668C3DA}"/>
              </a:ext>
            </a:extLst>
          </p:cNvPr>
          <p:cNvSpPr txBox="1"/>
          <p:nvPr/>
        </p:nvSpPr>
        <p:spPr>
          <a:xfrm>
            <a:off x="122638" y="1005037"/>
            <a:ext cx="8487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Simulation of the design using any open source.(</a:t>
            </a:r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  <a:hlinkClick r:id="rId5"/>
              </a:rPr>
              <a:t>Thinker Cad</a:t>
            </a:r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)</a:t>
            </a:r>
            <a:endParaRPr lang="en-IN" sz="2400"/>
          </a:p>
        </p:txBody>
      </p:sp>
      <p:pic>
        <p:nvPicPr>
          <p:cNvPr id="6" name="Minor1_2 - Made with Clipchamp_1714700863261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36507F36-0276-7E10-4015-84DC505E4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185" r="1315"/>
          <a:stretch/>
        </p:blipFill>
        <p:spPr>
          <a:xfrm>
            <a:off x="1283343" y="1466702"/>
            <a:ext cx="9625314" cy="47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15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E5C44-86BC-48C8-D1E5-B3504668C3DA}"/>
              </a:ext>
            </a:extLst>
          </p:cNvPr>
          <p:cNvSpPr txBox="1"/>
          <p:nvPr/>
        </p:nvSpPr>
        <p:spPr>
          <a:xfrm>
            <a:off x="122638" y="1005037"/>
            <a:ext cx="7585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Simulation of the design using any open source.(</a:t>
            </a:r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  <a:hlinkClick r:id="rId5"/>
              </a:rPr>
              <a:t>WOKWI</a:t>
            </a:r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)</a:t>
            </a:r>
            <a:endParaRPr lang="en-IN" sz="2400"/>
          </a:p>
        </p:txBody>
      </p:sp>
      <p:pic>
        <p:nvPicPr>
          <p:cNvPr id="5" name="Minor1_R22 - Made with Clipchamp_1714754623323">
            <a:hlinkClick r:id="" action="ppaction://media"/>
            <a:extLst>
              <a:ext uri="{FF2B5EF4-FFF2-40B4-BE49-F238E27FC236}">
                <a16:creationId xmlns:a16="http://schemas.microsoft.com/office/drawing/2014/main" id="{87689BD8-7775-6864-BBF1-83D2183516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2756" t="21467" b="5038"/>
          <a:stretch/>
        </p:blipFill>
        <p:spPr>
          <a:xfrm>
            <a:off x="838200" y="1592095"/>
            <a:ext cx="9867177" cy="44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2099-0BBA-4CCC-99FA-6E5C4E072A5E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</a:t>
            </a:r>
            <a:r>
              <a:rPr lang="en-US" err="1"/>
              <a:t>PROJECT:Develop</a:t>
            </a:r>
            <a:r>
              <a:rPr lang="en-US"/>
              <a:t>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16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12290" y="48144"/>
            <a:ext cx="6351109" cy="801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C66A5B-7EC5-59DE-52F9-6604C038D5E2}"/>
              </a:ext>
            </a:extLst>
          </p:cNvPr>
          <p:cNvSpPr txBox="1"/>
          <p:nvPr/>
        </p:nvSpPr>
        <p:spPr>
          <a:xfrm>
            <a:off x="2325293" y="1042808"/>
            <a:ext cx="754141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latin typeface="Rockwell Extra Bold"/>
              </a:rPr>
              <a:t>MINOR  PROJECT 01​</a:t>
            </a:r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BFC2D6A-39BF-5FA8-4339-6C2D7317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725362"/>
              </p:ext>
            </p:extLst>
          </p:nvPr>
        </p:nvGraphicFramePr>
        <p:xfrm>
          <a:off x="257018" y="3548115"/>
          <a:ext cx="481921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34">
                  <a:extLst>
                    <a:ext uri="{9D8B030D-6E8A-4147-A177-3AD203B41FA5}">
                      <a16:colId xmlns:a16="http://schemas.microsoft.com/office/drawing/2014/main" val="2878355761"/>
                    </a:ext>
                  </a:extLst>
                </a:gridCol>
                <a:gridCol w="2193283">
                  <a:extLst>
                    <a:ext uri="{9D8B030D-6E8A-4147-A177-3AD203B41FA5}">
                      <a16:colId xmlns:a16="http://schemas.microsoft.com/office/drawing/2014/main" val="4040240514"/>
                    </a:ext>
                  </a:extLst>
                </a:gridCol>
                <a:gridCol w="1651895">
                  <a:extLst>
                    <a:ext uri="{9D8B030D-6E8A-4147-A177-3AD203B41FA5}">
                      <a16:colId xmlns:a16="http://schemas.microsoft.com/office/drawing/2014/main" val="4103439251"/>
                    </a:ext>
                  </a:extLst>
                </a:gridCol>
              </a:tblGrid>
              <a:tr h="20925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SL.NO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NAME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USN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71553"/>
                  </a:ext>
                </a:extLst>
              </a:tr>
              <a:tr h="215084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01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PRABHODH KULKARNI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>
                          <a:effectLst/>
                          <a:latin typeface="Calibri"/>
                        </a:rPr>
                        <a:t>01FE21BEC049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60829"/>
                  </a:ext>
                </a:extLst>
              </a:tr>
              <a:tr h="215084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02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SURESH G KINI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01FE21BEC255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7487"/>
                  </a:ext>
                </a:extLst>
              </a:tr>
              <a:tr h="215084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03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>
                          <a:effectLst/>
                          <a:latin typeface="Calibri"/>
                        </a:rPr>
                        <a:t>SHIVANANDA BIRADARA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01FE21BEC272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512688"/>
                  </a:ext>
                </a:extLst>
              </a:tr>
              <a:tr h="215084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04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SOUBHAGYA A BHOVI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  <a:latin typeface="Calibri"/>
                        </a:rPr>
                        <a:t>01FE21BEC302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6171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A93167-FA79-E669-81D1-E7CA86FCFF31}"/>
              </a:ext>
            </a:extLst>
          </p:cNvPr>
          <p:cNvSpPr txBox="1"/>
          <p:nvPr/>
        </p:nvSpPr>
        <p:spPr>
          <a:xfrm>
            <a:off x="979074" y="3156898"/>
            <a:ext cx="28713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7F7F7F"/>
                </a:solidFill>
                <a:latin typeface="Rockwell Extra Bold"/>
              </a:rPr>
              <a:t>TEAM DETAILS​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CB058-BCF6-20D0-53B3-2A117010F019}"/>
              </a:ext>
            </a:extLst>
          </p:cNvPr>
          <p:cNvSpPr txBox="1"/>
          <p:nvPr/>
        </p:nvSpPr>
        <p:spPr>
          <a:xfrm>
            <a:off x="257018" y="5956240"/>
            <a:ext cx="558903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Under the guidance of: </a:t>
            </a:r>
            <a:r>
              <a:rPr lang="en-US" sz="2000" b="1">
                <a:ea typeface="+mn-lt"/>
                <a:cs typeface="+mn-lt"/>
              </a:rPr>
              <a:t>Shivashankar A Huddar</a:t>
            </a:r>
            <a:endParaRPr lang="en-IN" sz="2000" b="1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E435C-675E-AFCF-6D39-B248D52D5F33}"/>
              </a:ext>
            </a:extLst>
          </p:cNvPr>
          <p:cNvSpPr txBox="1"/>
          <p:nvPr/>
        </p:nvSpPr>
        <p:spPr>
          <a:xfrm>
            <a:off x="4191214" y="1863777"/>
            <a:ext cx="49019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7F7F7F"/>
                </a:solidFill>
                <a:latin typeface="Rockwell Extra Bold"/>
              </a:rPr>
              <a:t>TEAM M1-ADLD-08 ​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F1546-FC90-0FCF-A26C-C452794F069D}"/>
              </a:ext>
            </a:extLst>
          </p:cNvPr>
          <p:cNvSpPr txBox="1"/>
          <p:nvPr/>
        </p:nvSpPr>
        <p:spPr>
          <a:xfrm>
            <a:off x="1589753" y="2494718"/>
            <a:ext cx="90124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7F7F7F"/>
                </a:solidFill>
                <a:latin typeface="Rockwell Extra Bold"/>
              </a:rPr>
              <a:t>Develop a portable emission testing unit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13787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17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93167-FA79-E669-81D1-E7CA86FCFF31}"/>
              </a:ext>
            </a:extLst>
          </p:cNvPr>
          <p:cNvSpPr txBox="1"/>
          <p:nvPr/>
        </p:nvSpPr>
        <p:spPr>
          <a:xfrm>
            <a:off x="487460" y="1224603"/>
            <a:ext cx="91874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Rockwell Extra Bold"/>
                <a:cs typeface="Calibri"/>
              </a:rPr>
              <a:t>Compare analog and digital pins.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07C54-8B67-C23C-A8C9-0627EB8FE118}"/>
              </a:ext>
            </a:extLst>
          </p:cNvPr>
          <p:cNvSpPr txBox="1"/>
          <p:nvPr/>
        </p:nvSpPr>
        <p:spPr>
          <a:xfrm>
            <a:off x="827838" y="1984713"/>
            <a:ext cx="1030160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ea typeface="+mn-lt"/>
                <a:cs typeface="+mn-lt"/>
              </a:rPr>
              <a:t>Analog Pin</a:t>
            </a:r>
            <a:r>
              <a:rPr lang="en-US" sz="2800">
                <a:ea typeface="+mn-lt"/>
                <a:cs typeface="+mn-lt"/>
              </a:rPr>
              <a:t>: It gives the voltage from 0v – 5v based on the concentration of the gas.</a:t>
            </a:r>
          </a:p>
          <a:p>
            <a:r>
              <a:rPr lang="en-US" sz="2800" b="1">
                <a:ea typeface="+mn-lt"/>
                <a:cs typeface="+mn-lt"/>
              </a:rPr>
              <a:t>Digital Pin: </a:t>
            </a:r>
            <a:r>
              <a:rPr lang="en-US" sz="2800">
                <a:ea typeface="+mn-lt"/>
                <a:cs typeface="+mn-lt"/>
              </a:rPr>
              <a:t>It gives the Digital output as high or low based on the value set by the potentiometer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950D-4660-5BAE-5A07-A13B3BA75104}"/>
              </a:ext>
            </a:extLst>
          </p:cNvPr>
          <p:cNvSpPr txBox="1"/>
          <p:nvPr/>
        </p:nvSpPr>
        <p:spPr>
          <a:xfrm>
            <a:off x="487460" y="3780358"/>
            <a:ext cx="91874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Rockwell Extra Bold"/>
                <a:cs typeface="Calibri"/>
              </a:rPr>
              <a:t>Sampling rate of ADC in ESP32.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8500D-52CB-5F7F-8507-DA95467C0CB5}"/>
              </a:ext>
            </a:extLst>
          </p:cNvPr>
          <p:cNvSpPr txBox="1"/>
          <p:nvPr/>
        </p:nvSpPr>
        <p:spPr>
          <a:xfrm>
            <a:off x="827838" y="4247475"/>
            <a:ext cx="99286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 It has a 12-bit ADC means it will give digital values in the range of 0 – 4096 (2^12).</a:t>
            </a:r>
          </a:p>
          <a:p>
            <a:r>
              <a:rPr lang="en-US" sz="2400"/>
              <a:t>2MHz : When Wi-Fi is disabled.</a:t>
            </a:r>
          </a:p>
          <a:p>
            <a:r>
              <a:rPr lang="en-US" sz="2400"/>
              <a:t>1KHz  : When Wi-Fi is enabled.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72156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18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F6048E-A255-8C71-1D1C-4B84C2FB72FC}"/>
              </a:ext>
            </a:extLst>
          </p:cNvPr>
          <p:cNvSpPr txBox="1"/>
          <p:nvPr/>
        </p:nvSpPr>
        <p:spPr>
          <a:xfrm>
            <a:off x="301370" y="897271"/>
            <a:ext cx="517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Block Diagram</a:t>
            </a:r>
            <a:endParaRPr lang="en-IN" sz="2400" b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6999F8-C79D-9C40-C20C-6A55134B49E9}"/>
              </a:ext>
            </a:extLst>
          </p:cNvPr>
          <p:cNvGrpSpPr/>
          <p:nvPr/>
        </p:nvGrpSpPr>
        <p:grpSpPr>
          <a:xfrm>
            <a:off x="1710811" y="1445342"/>
            <a:ext cx="10240054" cy="3519943"/>
            <a:chOff x="305745" y="1219176"/>
            <a:chExt cx="11645121" cy="346954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0AE7E04-5499-8252-A049-22CCFE5DAFCF}"/>
                </a:ext>
              </a:extLst>
            </p:cNvPr>
            <p:cNvSpPr/>
            <p:nvPr/>
          </p:nvSpPr>
          <p:spPr>
            <a:xfrm>
              <a:off x="6133770" y="1613328"/>
              <a:ext cx="2980923" cy="184495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Microcontroller 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8DF094C-84C2-1D3B-D20D-0456DA154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12976" y="3277496"/>
              <a:ext cx="1" cy="7817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02A8F96-B8CD-B3E3-A39D-8AA33BF33C90}"/>
                </a:ext>
              </a:extLst>
            </p:cNvPr>
            <p:cNvSpPr txBox="1"/>
            <p:nvPr/>
          </p:nvSpPr>
          <p:spPr>
            <a:xfrm>
              <a:off x="8959046" y="3549706"/>
              <a:ext cx="1795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Report.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95749DB-4421-FD4B-FA73-F349A3251761}"/>
                </a:ext>
              </a:extLst>
            </p:cNvPr>
            <p:cNvCxnSpPr>
              <a:cxnSpLocks/>
            </p:cNvCxnSpPr>
            <p:nvPr/>
          </p:nvCxnSpPr>
          <p:spPr>
            <a:xfrm>
              <a:off x="7332476" y="2058153"/>
              <a:ext cx="821800" cy="1545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85024A-FE2F-4C02-9C41-EF95CF10D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3352" y="2625213"/>
              <a:ext cx="820048" cy="1948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6BF4DDA-14E8-5B84-4FB3-700EA1F2E7A1}"/>
                </a:ext>
              </a:extLst>
            </p:cNvPr>
            <p:cNvSpPr/>
            <p:nvPr/>
          </p:nvSpPr>
          <p:spPr>
            <a:xfrm>
              <a:off x="6389777" y="2151535"/>
              <a:ext cx="943575" cy="56234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/>
                <a:t>Adc</a:t>
              </a:r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8B00F9-D597-280A-1860-852AFB93FAF3}"/>
                </a:ext>
              </a:extLst>
            </p:cNvPr>
            <p:cNvGrpSpPr/>
            <p:nvPr/>
          </p:nvGrpSpPr>
          <p:grpSpPr>
            <a:xfrm>
              <a:off x="2381924" y="1632034"/>
              <a:ext cx="2124237" cy="1523994"/>
              <a:chOff x="2902505" y="1646755"/>
              <a:chExt cx="2124237" cy="152399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182D75CF-9C77-6F8E-E59F-890671644D2C}"/>
                  </a:ext>
                </a:extLst>
              </p:cNvPr>
              <p:cNvSpPr/>
              <p:nvPr/>
            </p:nvSpPr>
            <p:spPr>
              <a:xfrm>
                <a:off x="2902505" y="1646755"/>
                <a:ext cx="2124237" cy="152399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:r>
                  <a:rPr lang="en-IN" b="1" dirty="0">
                    <a:solidFill>
                      <a:schemeClr val="tx1"/>
                    </a:solidFill>
                  </a:rPr>
                  <a:t>CO and HC sensor unit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A0CF104-F5E6-F514-F2C4-B27E21F8FB5F}"/>
                  </a:ext>
                </a:extLst>
              </p:cNvPr>
              <p:cNvSpPr/>
              <p:nvPr/>
            </p:nvSpPr>
            <p:spPr>
              <a:xfrm>
                <a:off x="3227962" y="2054552"/>
                <a:ext cx="1533833" cy="65876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Gas sensors</a:t>
                </a:r>
                <a:endParaRPr lang="en-IN"/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9CCDF5B-BFE2-495A-FFF9-D1C97141E33E}"/>
                </a:ext>
              </a:extLst>
            </p:cNvPr>
            <p:cNvCxnSpPr>
              <a:cxnSpLocks/>
            </p:cNvCxnSpPr>
            <p:nvPr/>
          </p:nvCxnSpPr>
          <p:spPr>
            <a:xfrm>
              <a:off x="4479608" y="2422678"/>
              <a:ext cx="1675484" cy="1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031BA56-DD0B-6628-B6A3-1B7E9930D4C7}"/>
                </a:ext>
              </a:extLst>
            </p:cNvPr>
            <p:cNvSpPr/>
            <p:nvPr/>
          </p:nvSpPr>
          <p:spPr>
            <a:xfrm>
              <a:off x="305745" y="2083860"/>
              <a:ext cx="1533833" cy="65876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Exhaust gas</a:t>
              </a:r>
              <a:endParaRPr lang="en-IN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6DB830-24BF-E545-2057-7F703ACA007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839578" y="2413240"/>
              <a:ext cx="7939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C45394-B95E-9677-C1BF-76AEAD2A949B}"/>
                </a:ext>
              </a:extLst>
            </p:cNvPr>
            <p:cNvSpPr txBox="1"/>
            <p:nvPr/>
          </p:nvSpPr>
          <p:spPr>
            <a:xfrm>
              <a:off x="4621407" y="1740549"/>
              <a:ext cx="146550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/>
                <a:t>Gas content</a:t>
              </a:r>
              <a:endParaRPr lang="en-IN"/>
            </a:p>
            <a:p>
              <a:r>
                <a:rPr lang="en-US"/>
                <a:t> readings</a:t>
              </a:r>
              <a:endParaRPr lang="en-IN">
                <a:cs typeface="Calibri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BB9540-66B0-F51C-9410-ADC3CB726238}"/>
                </a:ext>
              </a:extLst>
            </p:cNvPr>
            <p:cNvGrpSpPr/>
            <p:nvPr/>
          </p:nvGrpSpPr>
          <p:grpSpPr>
            <a:xfrm>
              <a:off x="9795558" y="2753909"/>
              <a:ext cx="2155308" cy="804237"/>
              <a:chOff x="8610600" y="1594881"/>
              <a:chExt cx="2159117" cy="1585632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66FAF9C9-36ED-1E6F-5413-ECC4398F78E2}"/>
                  </a:ext>
                </a:extLst>
              </p:cNvPr>
              <p:cNvSpPr/>
              <p:nvPr/>
            </p:nvSpPr>
            <p:spPr>
              <a:xfrm>
                <a:off x="8610600" y="1594881"/>
                <a:ext cx="2159117" cy="15856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5F6AE868-4938-F1D3-1555-1F6BDAC1FF81}"/>
                  </a:ext>
                </a:extLst>
              </p:cNvPr>
              <p:cNvSpPr/>
              <p:nvPr/>
            </p:nvSpPr>
            <p:spPr>
              <a:xfrm>
                <a:off x="8784361" y="2054552"/>
                <a:ext cx="1811594" cy="65876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Web page</a:t>
                </a:r>
                <a:endParaRPr lang="en-IN"/>
              </a:p>
            </p:txBody>
          </p:sp>
        </p:grp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A6B9B9D-912E-1D5A-8BFE-5C8A33988650}"/>
                </a:ext>
              </a:extLst>
            </p:cNvPr>
            <p:cNvSpPr/>
            <p:nvPr/>
          </p:nvSpPr>
          <p:spPr>
            <a:xfrm>
              <a:off x="9907179" y="4029961"/>
              <a:ext cx="1880707" cy="65876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Document Generated</a:t>
              </a:r>
              <a:endParaRPr lang="en-IN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18EED14-2F85-0A29-E43C-CDABF09B6421}"/>
                </a:ext>
              </a:extLst>
            </p:cNvPr>
            <p:cNvSpPr/>
            <p:nvPr/>
          </p:nvSpPr>
          <p:spPr>
            <a:xfrm>
              <a:off x="8008512" y="2139532"/>
              <a:ext cx="943575" cy="56234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WiFi</a:t>
              </a:r>
              <a:endParaRPr lang="en-IN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62D50EF-3574-9AA1-C17B-831CCD16C6A9}"/>
                </a:ext>
              </a:extLst>
            </p:cNvPr>
            <p:cNvCxnSpPr>
              <a:cxnSpLocks/>
            </p:cNvCxnSpPr>
            <p:nvPr/>
          </p:nvCxnSpPr>
          <p:spPr>
            <a:xfrm>
              <a:off x="7385978" y="2438385"/>
              <a:ext cx="82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0D5FEA-0F90-65D2-70A0-E21B2502727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9114693" y="1621295"/>
              <a:ext cx="620629" cy="8596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7B701E-692F-0ACB-6649-DD24D87DC27F}"/>
                </a:ext>
              </a:extLst>
            </p:cNvPr>
            <p:cNvSpPr txBox="1"/>
            <p:nvPr/>
          </p:nvSpPr>
          <p:spPr>
            <a:xfrm>
              <a:off x="7064127" y="1782203"/>
              <a:ext cx="146550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FF00"/>
                  </a:solidFill>
                </a:rPr>
                <a:t>Pass/Fail</a:t>
              </a:r>
              <a:endParaRPr lang="en-IN" b="1">
                <a:solidFill>
                  <a:srgbClr val="FFFF00"/>
                </a:solidFill>
                <a:cs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6534D7-5F74-6274-57FB-7C8E473EA494}"/>
                </a:ext>
              </a:extLst>
            </p:cNvPr>
            <p:cNvSpPr txBox="1"/>
            <p:nvPr/>
          </p:nvSpPr>
          <p:spPr>
            <a:xfrm>
              <a:off x="7043006" y="2629061"/>
              <a:ext cx="188415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FF00"/>
                  </a:solidFill>
                </a:rPr>
                <a:t>Standard value</a:t>
              </a:r>
              <a:endParaRPr lang="en-IN" b="1">
                <a:solidFill>
                  <a:srgbClr val="FFFF00"/>
                </a:solidFill>
                <a:cs typeface="Calibr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69B83D-F979-85E9-384C-61938F4D5609}"/>
                </a:ext>
              </a:extLst>
            </p:cNvPr>
            <p:cNvGrpSpPr/>
            <p:nvPr/>
          </p:nvGrpSpPr>
          <p:grpSpPr>
            <a:xfrm>
              <a:off x="9735322" y="1219176"/>
              <a:ext cx="2155308" cy="804237"/>
              <a:chOff x="8610600" y="1594881"/>
              <a:chExt cx="2159117" cy="158563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B75DBD4-B797-FE9F-7B69-05388D8BA840}"/>
                  </a:ext>
                </a:extLst>
              </p:cNvPr>
              <p:cNvSpPr/>
              <p:nvPr/>
            </p:nvSpPr>
            <p:spPr>
              <a:xfrm>
                <a:off x="8610600" y="1594881"/>
                <a:ext cx="2159117" cy="15856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4058ED5-E637-B67A-795C-C136101EA5AC}"/>
                  </a:ext>
                </a:extLst>
              </p:cNvPr>
              <p:cNvSpPr/>
              <p:nvPr/>
            </p:nvSpPr>
            <p:spPr>
              <a:xfrm>
                <a:off x="8784361" y="2054552"/>
                <a:ext cx="1811594" cy="65876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Firebase</a:t>
                </a:r>
                <a:endParaRPr lang="en-IN" dirty="0"/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3F878FB-1647-F4B6-1894-7D9FC5B6FF32}"/>
                </a:ext>
              </a:extLst>
            </p:cNvPr>
            <p:cNvCxnSpPr>
              <a:cxnSpLocks/>
              <a:stCxn id="27" idx="3"/>
              <a:endCxn id="57" idx="1"/>
            </p:cNvCxnSpPr>
            <p:nvPr/>
          </p:nvCxnSpPr>
          <p:spPr>
            <a:xfrm>
              <a:off x="9114693" y="2535807"/>
              <a:ext cx="680865" cy="6202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7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19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16C38-1880-8585-87B4-77F0B9678569}"/>
              </a:ext>
            </a:extLst>
          </p:cNvPr>
          <p:cNvSpPr txBox="1"/>
          <p:nvPr/>
        </p:nvSpPr>
        <p:spPr>
          <a:xfrm>
            <a:off x="431493" y="97315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Flow Chart </a:t>
            </a:r>
          </a:p>
        </p:txBody>
      </p:sp>
      <p:pic>
        <p:nvPicPr>
          <p:cNvPr id="5" name="Picture 4" descr="A flowchart of a computer&#10;&#10;Description automatically generated">
            <a:extLst>
              <a:ext uri="{FF2B5EF4-FFF2-40B4-BE49-F238E27FC236}">
                <a16:creationId xmlns:a16="http://schemas.microsoft.com/office/drawing/2014/main" id="{5FE4FFE9-9374-E92F-E3B4-FBFDDAB6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205372"/>
            <a:ext cx="7912100" cy="49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3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93167-FA79-E669-81D1-E7CA86FCFF31}"/>
              </a:ext>
            </a:extLst>
          </p:cNvPr>
          <p:cNvSpPr txBox="1"/>
          <p:nvPr/>
        </p:nvSpPr>
        <p:spPr>
          <a:xfrm>
            <a:off x="487460" y="1224603"/>
            <a:ext cx="5156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Rockwell Extra Bold"/>
                <a:cs typeface="Calibri"/>
              </a:rPr>
              <a:t>REVIEW 1 COMMENTS</a:t>
            </a:r>
            <a:endParaRPr lang="en-US" sz="14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07C54-8B67-C23C-A8C9-0627EB8FE118}"/>
              </a:ext>
            </a:extLst>
          </p:cNvPr>
          <p:cNvSpPr txBox="1"/>
          <p:nvPr/>
        </p:nvSpPr>
        <p:spPr>
          <a:xfrm>
            <a:off x="709980" y="2411684"/>
            <a:ext cx="10301605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Work on the specifications.</a:t>
            </a:r>
          </a:p>
          <a:p>
            <a:r>
              <a:rPr lang="en-US" sz="2800">
                <a:ea typeface="+mn-lt"/>
                <a:cs typeface="+mn-lt"/>
              </a:rPr>
              <a:t>Asked to choose between existing sensor or build a completely new sensor.</a:t>
            </a:r>
          </a:p>
        </p:txBody>
      </p:sp>
    </p:spTree>
    <p:extLst>
      <p:ext uri="{BB962C8B-B14F-4D97-AF65-F5344CB8AC3E}">
        <p14:creationId xmlns:p14="http://schemas.microsoft.com/office/powerpoint/2010/main" val="2672800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20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8D1131-9B52-3776-DD5C-F4F82A4B625D}"/>
              </a:ext>
            </a:extLst>
          </p:cNvPr>
          <p:cNvSpPr txBox="1"/>
          <p:nvPr/>
        </p:nvSpPr>
        <p:spPr>
          <a:xfrm>
            <a:off x="413238" y="1143000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Plan and need for Optimization</a:t>
            </a:r>
            <a:endParaRPr lang="en-IN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54CD-9879-04C2-E61A-E2AF8D791FBC}"/>
              </a:ext>
            </a:extLst>
          </p:cNvPr>
          <p:cNvSpPr txBox="1"/>
          <p:nvPr/>
        </p:nvSpPr>
        <p:spPr>
          <a:xfrm>
            <a:off x="64476" y="1728387"/>
            <a:ext cx="3974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/>
              <a:t>Project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1BDAF-C8E2-9CF4-FCA6-C80F4F67D0E1}"/>
              </a:ext>
            </a:extLst>
          </p:cNvPr>
          <p:cNvSpPr txBox="1"/>
          <p:nvPr/>
        </p:nvSpPr>
        <p:spPr>
          <a:xfrm>
            <a:off x="633045" y="2128497"/>
            <a:ext cx="8871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1. Initial Research and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Conduct a detailed literature survey on existing portable emission testing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Determine the specifications for the sensors (MQ-7 for CO and MQ-2 for HC).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Identify tools and technologies to be used.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B50A9-B1BB-6861-D3D3-D39ECA3C7807}"/>
              </a:ext>
            </a:extLst>
          </p:cNvPr>
          <p:cNvSpPr txBox="1"/>
          <p:nvPr/>
        </p:nvSpPr>
        <p:spPr>
          <a:xfrm>
            <a:off x="633045" y="3587648"/>
            <a:ext cx="9917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2. Design and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Develop a prototype using simulation tools like Arduino (Proteus), </a:t>
            </a:r>
            <a:r>
              <a:rPr lang="en-US" sz="2000" err="1"/>
              <a:t>Thinkercad</a:t>
            </a:r>
            <a:r>
              <a:rPr lang="en-US" sz="2000"/>
              <a:t>, and </a:t>
            </a:r>
            <a:r>
              <a:rPr lang="en-US" sz="2000" err="1"/>
              <a:t>Wokwi</a:t>
            </a:r>
            <a:r>
              <a:rPr lang="en-US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Create a detailed Work Breakdown Structure (WBS) and Gantt chart to manage tasks and timelines.</a:t>
            </a:r>
            <a:endParaRPr lang="en-IN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F7CEE-5168-704D-89AA-960F9BE9A075}"/>
              </a:ext>
            </a:extLst>
          </p:cNvPr>
          <p:cNvSpPr txBox="1"/>
          <p:nvPr/>
        </p:nvSpPr>
        <p:spPr>
          <a:xfrm>
            <a:off x="633045" y="4961560"/>
            <a:ext cx="1040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3. Hardware Selection and Assembly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Choose between existing sensors and designing new ones based on the project’s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Assemble the components, including the ESP32 microcontroller, sensors, and other peripherals.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404689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21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4D39F-04C6-1D78-444E-D4ADC2A69FBE}"/>
              </a:ext>
            </a:extLst>
          </p:cNvPr>
          <p:cNvSpPr txBox="1"/>
          <p:nvPr/>
        </p:nvSpPr>
        <p:spPr>
          <a:xfrm>
            <a:off x="263769" y="984738"/>
            <a:ext cx="2136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Plan</a:t>
            </a:r>
            <a:endParaRPr lang="en-IN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45519B-9EEA-0D86-1F97-9560023321FB}"/>
              </a:ext>
            </a:extLst>
          </p:cNvPr>
          <p:cNvSpPr txBox="1"/>
          <p:nvPr/>
        </p:nvSpPr>
        <p:spPr>
          <a:xfrm>
            <a:off x="650631" y="1384848"/>
            <a:ext cx="10304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4. Software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Write the code for sensor integration and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Implement the control unit logic to manage sensor readings and output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ADA91-332F-68D5-1B8A-09C9092E1D3C}"/>
              </a:ext>
            </a:extLst>
          </p:cNvPr>
          <p:cNvSpPr txBox="1"/>
          <p:nvPr/>
        </p:nvSpPr>
        <p:spPr>
          <a:xfrm>
            <a:off x="650631" y="2767280"/>
            <a:ext cx="9416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5. Testing and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Conduct initial testing to validate the functionality of the prototype.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Optimize the design based on feedback and test results, focusing on improving sensor accuracy, response time, and power efficiency.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6C5CC-685D-9C3F-B553-32C8CB5D7435}"/>
              </a:ext>
            </a:extLst>
          </p:cNvPr>
          <p:cNvSpPr txBox="1"/>
          <p:nvPr/>
        </p:nvSpPr>
        <p:spPr>
          <a:xfrm>
            <a:off x="650631" y="4448664"/>
            <a:ext cx="10117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6. Final Integration and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Integrate all components into a final working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Perform comprehensive testing to ensure the unit meets all specifications and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Prepare documentation and reports on the project outcomes.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84920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22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5BFFEB-FBEC-6712-35E6-8C48B5E3A136}"/>
              </a:ext>
            </a:extLst>
          </p:cNvPr>
          <p:cNvSpPr txBox="1"/>
          <p:nvPr/>
        </p:nvSpPr>
        <p:spPr>
          <a:xfrm>
            <a:off x="307731" y="606669"/>
            <a:ext cx="578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Need for Optimization</a:t>
            </a:r>
            <a:endParaRPr lang="en-IN" sz="2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3A5B5-BE17-08B2-263E-78740E053AAC}"/>
              </a:ext>
            </a:extLst>
          </p:cNvPr>
          <p:cNvSpPr txBox="1"/>
          <p:nvPr/>
        </p:nvSpPr>
        <p:spPr>
          <a:xfrm>
            <a:off x="738554" y="1006779"/>
            <a:ext cx="1033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1. Sensor Accuracy and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Ensure that the MQ-7 and MQ-2 sensors are calibrated correctly to provide accurate readings of CO and HC gases respectively.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Fine-tune the sensitivity using potentiometers and validate against known gas concentrations.</a:t>
            </a:r>
            <a:endParaRPr lang="en-IN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74FD9-CE64-2202-669B-86DC015CAB9A}"/>
              </a:ext>
            </a:extLst>
          </p:cNvPr>
          <p:cNvSpPr txBox="1"/>
          <p:nvPr/>
        </p:nvSpPr>
        <p:spPr>
          <a:xfrm>
            <a:off x="738554" y="2423882"/>
            <a:ext cx="1033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2. Power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Optimize the power consumption of the ESP32 and sensors to make the unit suitable for portable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Explore power-saving modes and efficient power supply designs to extend battery life.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6A166-8B32-4772-58BE-1E57F77BCA29}"/>
              </a:ext>
            </a:extLst>
          </p:cNvPr>
          <p:cNvSpPr txBox="1"/>
          <p:nvPr/>
        </p:nvSpPr>
        <p:spPr>
          <a:xfrm>
            <a:off x="738554" y="4055098"/>
            <a:ext cx="10811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3. Data Processing and Sampling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Optimize the sampling rate of the ADC in the ESP32 to balance between accurate readings and power efficiency.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Compare the performance of analog and digital pins to determine the most reliable method.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080864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23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5563E9-0F62-D3C4-E300-9921FDEF22B5}"/>
              </a:ext>
            </a:extLst>
          </p:cNvPr>
          <p:cNvSpPr txBox="1"/>
          <p:nvPr/>
        </p:nvSpPr>
        <p:spPr>
          <a:xfrm>
            <a:off x="677008" y="720969"/>
            <a:ext cx="10454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4. Response and Recovery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Enhance the response time of the sensors to quickly detect changes in gas concentrations.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Reduce the recovery time to enable the unit to reset and be ready for new measurements rapidly.</a:t>
            </a:r>
            <a:endParaRPr lang="en-IN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6D0C9-D98E-8520-F316-AE880FA035AB}"/>
              </a:ext>
            </a:extLst>
          </p:cNvPr>
          <p:cNvSpPr txBox="1"/>
          <p:nvPr/>
        </p:nvSpPr>
        <p:spPr>
          <a:xfrm>
            <a:off x="677008" y="2508869"/>
            <a:ext cx="10067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5. User Interface and 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Develop a clear and intuitive interface for displaying sensor readings.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Ensure the unit is easy to operate, even for users without technical expertise.</a:t>
            </a:r>
            <a:endParaRPr lang="en-IN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C985D-F5F7-DD6A-538E-3F0208DC6D2E}"/>
              </a:ext>
            </a:extLst>
          </p:cNvPr>
          <p:cNvSpPr txBox="1"/>
          <p:nvPr/>
        </p:nvSpPr>
        <p:spPr>
          <a:xfrm>
            <a:off x="677008" y="4070838"/>
            <a:ext cx="10454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6. Size and Portability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Optimize the physical design to make the unit compact and lightweight.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Ensure all components are securely mounted to withstand portable use.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93431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24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VID-20240515-WA0000">
            <a:hlinkClick r:id="" action="ppaction://media"/>
            <a:extLst>
              <a:ext uri="{FF2B5EF4-FFF2-40B4-BE49-F238E27FC236}">
                <a16:creationId xmlns:a16="http://schemas.microsoft.com/office/drawing/2014/main" id="{AE64D6F1-605E-6E2D-908B-D9006F064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5174" y="618535"/>
            <a:ext cx="9726205" cy="54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1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25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B2313B3-78AF-E4F9-43B1-552CE6B76E38}"/>
              </a:ext>
            </a:extLst>
          </p:cNvPr>
          <p:cNvSpPr txBox="1"/>
          <p:nvPr/>
        </p:nvSpPr>
        <p:spPr>
          <a:xfrm>
            <a:off x="434236" y="695195"/>
            <a:ext cx="1045714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 panose="020F0502020204030204"/>
                <a:cs typeface="Calibri" panose="020F0502020204030204"/>
              </a:rPr>
              <a:t>Relation to SDGs</a:t>
            </a:r>
          </a:p>
          <a:p>
            <a:endParaRPr lang="en-US" sz="2400" b="1">
              <a:ea typeface="Calibri" panose="020F0502020204030204"/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sz="2400" b="1">
                <a:ea typeface="Calibri" panose="020F0502020204030204"/>
                <a:cs typeface="Calibri" panose="020F0502020204030204"/>
              </a:rPr>
              <a:t>Resilient Infrastructure</a:t>
            </a:r>
            <a:r>
              <a:rPr lang="en-US" sz="2400">
                <a:ea typeface="Calibri" panose="020F0502020204030204"/>
                <a:cs typeface="Calibri" panose="020F0502020204030204"/>
              </a:rPr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Deployable in remote areas lacking traditional infrastructure.</a:t>
            </a:r>
          </a:p>
          <a:p>
            <a:pPr marL="228600" lvl="1" indent="-22860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Enhances understanding and management of environmental impacts.</a:t>
            </a:r>
          </a:p>
          <a:p>
            <a:pPr marL="228600" lvl="1" indent="-22860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sz="2400" b="1">
                <a:ea typeface="Calibri" panose="020F0502020204030204"/>
                <a:cs typeface="Calibri" panose="020F0502020204030204"/>
              </a:rPr>
              <a:t>Inclusive Industrialization</a:t>
            </a:r>
            <a:r>
              <a:rPr lang="en-US" sz="2400">
                <a:ea typeface="Calibri" panose="020F0502020204030204"/>
                <a:cs typeface="Calibri" panose="020F0502020204030204"/>
              </a:rPr>
              <a:t>:</a:t>
            </a:r>
          </a:p>
          <a:p>
            <a:pPr marL="228600" lvl="1" indent="-22860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Accessible to SMEs for monitoring and reducing emissions.</a:t>
            </a:r>
          </a:p>
          <a:p>
            <a:pPr marL="228600" lvl="1" indent="-22860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Promotes sustainable practices across industries.</a:t>
            </a:r>
          </a:p>
          <a:p>
            <a:pPr marL="228600" lvl="1" indent="-22860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sz="2400" b="1">
                <a:ea typeface="Calibri" panose="020F0502020204030204"/>
                <a:cs typeface="Calibri" panose="020F0502020204030204"/>
              </a:rPr>
              <a:t>Fostering Innovation</a:t>
            </a:r>
            <a:r>
              <a:rPr lang="en-US" sz="2400">
                <a:ea typeface="Calibri" panose="020F0502020204030204"/>
                <a:cs typeface="Calibri" panose="020F0502020204030204"/>
              </a:rPr>
              <a:t>:</a:t>
            </a:r>
          </a:p>
          <a:p>
            <a:pPr marL="228600" lvl="1" indent="-22860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Encourages technological advancements in emission testing.</a:t>
            </a:r>
          </a:p>
          <a:p>
            <a:pPr marL="228600" lvl="1" indent="-22860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Contributes to global environmental monitoring and mitigation efforts.</a:t>
            </a:r>
          </a:p>
        </p:txBody>
      </p:sp>
    </p:spTree>
    <p:extLst>
      <p:ext uri="{BB962C8B-B14F-4D97-AF65-F5344CB8AC3E}">
        <p14:creationId xmlns:p14="http://schemas.microsoft.com/office/powerpoint/2010/main" val="20328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F3B8-35F6-DA2B-E925-CB9A1832F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75" y="886174"/>
            <a:ext cx="10943572" cy="57918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Power Consumption Analysis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Both MQ2 and MQ7 sensors operate at 5V DC and have a similar power consumption profile. Here are the typical power consumption details: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MQ2 Sensor Power Consumption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Operating Voltage: 5V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Typical Heater Current: 150mA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Power Consumption: P=5V×150mA=0.75W</a:t>
            </a:r>
          </a:p>
          <a:p>
            <a:pPr marL="457200" lvl="1" indent="0">
              <a:buNone/>
            </a:pPr>
            <a:endParaRPr lang="en-US" sz="2600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MQ7 Sensor Power Consumption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Operating Voltage: 5V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Typical Heater Current: 150mA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Power Consumption: P=5V×150mA=0.75W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0BC0D3-7615-CB40-8778-0D55538EA487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8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27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C15E17-34FF-B4EC-A428-8DD884F85751}"/>
              </a:ext>
            </a:extLst>
          </p:cNvPr>
          <p:cNvSpPr txBox="1"/>
          <p:nvPr/>
        </p:nvSpPr>
        <p:spPr>
          <a:xfrm>
            <a:off x="474785" y="738526"/>
            <a:ext cx="691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Different approach’s (Hardware) :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55031-EE16-9DCF-DE22-6136F4257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35" y="1740876"/>
            <a:ext cx="2734057" cy="4275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A04B84-EDDC-3E44-218F-E8F5B3AAB04C}"/>
              </a:ext>
            </a:extLst>
          </p:cNvPr>
          <p:cNvSpPr/>
          <p:nvPr/>
        </p:nvSpPr>
        <p:spPr>
          <a:xfrm>
            <a:off x="6890240" y="2206012"/>
            <a:ext cx="495298" cy="2461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D1</a:t>
            </a:r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D18C1-BC31-19DE-22C2-BC22409895F9}"/>
              </a:ext>
            </a:extLst>
          </p:cNvPr>
          <p:cNvSpPr/>
          <p:nvPr/>
        </p:nvSpPr>
        <p:spPr>
          <a:xfrm>
            <a:off x="6890240" y="3175313"/>
            <a:ext cx="495298" cy="246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D2</a:t>
            </a:r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9702B-D346-E34F-6A86-0425987B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417" y="579461"/>
            <a:ext cx="1892300" cy="303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09DF2C-3B17-4D7D-7FF1-B02F9893E3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/>
          <a:stretch/>
        </p:blipFill>
        <p:spPr>
          <a:xfrm rot="1616518" flipH="1">
            <a:off x="7678821" y="3185565"/>
            <a:ext cx="4111523" cy="2757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18286F-3649-1308-42AA-D19C07CFBE9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91908" y="2329103"/>
            <a:ext cx="12983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2797F1-1057-CA52-500D-CE92927384E6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591908" y="3297115"/>
            <a:ext cx="1298332" cy="1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3FA774-C1CA-AD2E-7D7C-145DC8BA9FB6}"/>
              </a:ext>
            </a:extLst>
          </p:cNvPr>
          <p:cNvCxnSpPr>
            <a:cxnSpLocks/>
          </p:cNvCxnSpPr>
          <p:nvPr/>
        </p:nvCxnSpPr>
        <p:spPr>
          <a:xfrm>
            <a:off x="7278568" y="2337035"/>
            <a:ext cx="1654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44779C5-4743-B03B-C7DC-CEE1C3710EBF}"/>
              </a:ext>
            </a:extLst>
          </p:cNvPr>
          <p:cNvCxnSpPr>
            <a:cxnSpLocks/>
          </p:cNvCxnSpPr>
          <p:nvPr/>
        </p:nvCxnSpPr>
        <p:spPr>
          <a:xfrm>
            <a:off x="2209800" y="1252576"/>
            <a:ext cx="6723185" cy="699316"/>
          </a:xfrm>
          <a:prstGeom prst="bentConnector3">
            <a:avLst>
              <a:gd name="adj1" fmla="val 9237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ED2AD74-A2F8-7FEB-3C23-66FA59688B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09801" y="4870931"/>
            <a:ext cx="5764827" cy="1276567"/>
          </a:xfrm>
          <a:prstGeom prst="bentConnector3">
            <a:avLst>
              <a:gd name="adj1" fmla="val 516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9B957D3-FF9E-0614-5ECF-40A48EDFA83C}"/>
              </a:ext>
            </a:extLst>
          </p:cNvPr>
          <p:cNvCxnSpPr>
            <a:cxnSpLocks/>
          </p:cNvCxnSpPr>
          <p:nvPr/>
        </p:nvCxnSpPr>
        <p:spPr>
          <a:xfrm>
            <a:off x="2209800" y="1251439"/>
            <a:ext cx="0" cy="14477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87D794-EFD7-63EA-125A-52DB9BA7B0A8}"/>
              </a:ext>
            </a:extLst>
          </p:cNvPr>
          <p:cNvCxnSpPr>
            <a:cxnSpLocks/>
          </p:cNvCxnSpPr>
          <p:nvPr/>
        </p:nvCxnSpPr>
        <p:spPr>
          <a:xfrm flipH="1">
            <a:off x="2209800" y="2699238"/>
            <a:ext cx="946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B9621E5-965A-FF57-9BA6-760011DEC27C}"/>
              </a:ext>
            </a:extLst>
          </p:cNvPr>
          <p:cNvGrpSpPr/>
          <p:nvPr/>
        </p:nvGrpSpPr>
        <p:grpSpPr>
          <a:xfrm>
            <a:off x="6890240" y="4651131"/>
            <a:ext cx="1084388" cy="457200"/>
            <a:chOff x="6890240" y="4651131"/>
            <a:chExt cx="1084388" cy="4572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D9EFC91-3218-AC50-442F-09A716CE0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9803" y="4651131"/>
              <a:ext cx="874825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37DFE2C-717B-344E-667C-A77027151BDF}"/>
                </a:ext>
              </a:extLst>
            </p:cNvPr>
            <p:cNvCxnSpPr>
              <a:cxnSpLocks/>
            </p:cNvCxnSpPr>
            <p:nvPr/>
          </p:nvCxnSpPr>
          <p:spPr>
            <a:xfrm>
              <a:off x="7137889" y="4662080"/>
              <a:ext cx="0" cy="1451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651D287-0DD6-4E65-1689-E909CBB2C46E}"/>
                </a:ext>
              </a:extLst>
            </p:cNvPr>
            <p:cNvCxnSpPr>
              <a:cxnSpLocks/>
            </p:cNvCxnSpPr>
            <p:nvPr/>
          </p:nvCxnSpPr>
          <p:spPr>
            <a:xfrm>
              <a:off x="6890240" y="4870931"/>
              <a:ext cx="62721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55B788E-CAFE-2E34-9073-185B85B8D0ED}"/>
                </a:ext>
              </a:extLst>
            </p:cNvPr>
            <p:cNvCxnSpPr>
              <a:cxnSpLocks/>
            </p:cNvCxnSpPr>
            <p:nvPr/>
          </p:nvCxnSpPr>
          <p:spPr>
            <a:xfrm>
              <a:off x="6992831" y="5011615"/>
              <a:ext cx="42203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6322EC-13B5-66E6-7E34-7959087138CB}"/>
                </a:ext>
              </a:extLst>
            </p:cNvPr>
            <p:cNvCxnSpPr>
              <a:cxnSpLocks/>
            </p:cNvCxnSpPr>
            <p:nvPr/>
          </p:nvCxnSpPr>
          <p:spPr>
            <a:xfrm>
              <a:off x="7099803" y="5108331"/>
              <a:ext cx="19050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EF5C2CC-3DE1-88E8-7E09-6DD2D52EC85D}"/>
              </a:ext>
            </a:extLst>
          </p:cNvPr>
          <p:cNvGrpSpPr/>
          <p:nvPr/>
        </p:nvGrpSpPr>
        <p:grpSpPr>
          <a:xfrm flipV="1">
            <a:off x="7696370" y="1661122"/>
            <a:ext cx="1084388" cy="457200"/>
            <a:chOff x="6890240" y="4651131"/>
            <a:chExt cx="1084388" cy="4572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7EDF93-E586-265D-C1BD-01FB64776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9803" y="4651131"/>
              <a:ext cx="874825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F5779F4-732E-7383-4679-365FE4AB981A}"/>
                </a:ext>
              </a:extLst>
            </p:cNvPr>
            <p:cNvCxnSpPr>
              <a:cxnSpLocks/>
            </p:cNvCxnSpPr>
            <p:nvPr/>
          </p:nvCxnSpPr>
          <p:spPr>
            <a:xfrm>
              <a:off x="7137889" y="4662080"/>
              <a:ext cx="0" cy="1451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A72E4FE-0A0C-1AF4-7B5D-4CB9D6DBA275}"/>
                </a:ext>
              </a:extLst>
            </p:cNvPr>
            <p:cNvCxnSpPr>
              <a:cxnSpLocks/>
            </p:cNvCxnSpPr>
            <p:nvPr/>
          </p:nvCxnSpPr>
          <p:spPr>
            <a:xfrm>
              <a:off x="6890240" y="4870931"/>
              <a:ext cx="62721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DC6853-8423-FC6A-48CC-AD9FD7CE5E59}"/>
                </a:ext>
              </a:extLst>
            </p:cNvPr>
            <p:cNvCxnSpPr>
              <a:cxnSpLocks/>
            </p:cNvCxnSpPr>
            <p:nvPr/>
          </p:nvCxnSpPr>
          <p:spPr>
            <a:xfrm>
              <a:off x="6992831" y="5011615"/>
              <a:ext cx="42203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200F58-B06B-F559-6E69-228C234CC4B5}"/>
                </a:ext>
              </a:extLst>
            </p:cNvPr>
            <p:cNvCxnSpPr>
              <a:cxnSpLocks/>
            </p:cNvCxnSpPr>
            <p:nvPr/>
          </p:nvCxnSpPr>
          <p:spPr>
            <a:xfrm>
              <a:off x="7099803" y="5108331"/>
              <a:ext cx="19050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F93099B-E2EC-D089-D59D-A98F3E36DE8F}"/>
              </a:ext>
            </a:extLst>
          </p:cNvPr>
          <p:cNvCxnSpPr/>
          <p:nvPr/>
        </p:nvCxnSpPr>
        <p:spPr>
          <a:xfrm>
            <a:off x="8343345" y="2118322"/>
            <a:ext cx="691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28859D-0B3B-4122-E936-E72BBAB31D93}"/>
              </a:ext>
            </a:extLst>
          </p:cNvPr>
          <p:cNvCxnSpPr>
            <a:cxnSpLocks/>
          </p:cNvCxnSpPr>
          <p:nvPr/>
        </p:nvCxnSpPr>
        <p:spPr>
          <a:xfrm>
            <a:off x="2209800" y="2612130"/>
            <a:ext cx="0" cy="35353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D461308-8A38-676C-EA01-7802F57A59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69501" y="3569375"/>
            <a:ext cx="1108692" cy="564172"/>
          </a:xfrm>
          <a:prstGeom prst="bentConnector3">
            <a:avLst>
              <a:gd name="adj1" fmla="val 103133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4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28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C15E17-34FF-B4EC-A428-8DD884F85751}"/>
              </a:ext>
            </a:extLst>
          </p:cNvPr>
          <p:cNvSpPr txBox="1"/>
          <p:nvPr/>
        </p:nvSpPr>
        <p:spPr>
          <a:xfrm>
            <a:off x="259982" y="588318"/>
            <a:ext cx="691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approach’s (Hardware) :</a:t>
            </a:r>
            <a:endParaRPr lang="en-IN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599F6D4-C8AF-72AC-CEB0-2F294CC0A04D}"/>
              </a:ext>
            </a:extLst>
          </p:cNvPr>
          <p:cNvGrpSpPr/>
          <p:nvPr/>
        </p:nvGrpSpPr>
        <p:grpSpPr>
          <a:xfrm>
            <a:off x="2209800" y="1333249"/>
            <a:ext cx="6902602" cy="3741505"/>
            <a:chOff x="1737852" y="973279"/>
            <a:chExt cx="8851847" cy="53639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555031-EE16-9DCF-DE22-6136F4257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908" y="1440213"/>
              <a:ext cx="2212161" cy="338426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349702B-D346-E34F-6A86-0425987B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50815" y="494233"/>
              <a:ext cx="1497810" cy="24559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09DF2C-3B17-4D7D-7FF1-B02F9893E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5"/>
            <a:stretch/>
          </p:blipFill>
          <p:spPr>
            <a:xfrm rot="1616518" flipH="1">
              <a:off x="6162909" y="2583726"/>
              <a:ext cx="3326687" cy="2182926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2797F1-1057-CA52-500D-CE92927384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7247" y="1912090"/>
              <a:ext cx="5559" cy="24406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3FA774-C1CA-AD2E-7D7C-145DC8BA9FB6}"/>
                </a:ext>
              </a:extLst>
            </p:cNvPr>
            <p:cNvCxnSpPr>
              <a:cxnSpLocks/>
            </p:cNvCxnSpPr>
            <p:nvPr/>
          </p:nvCxnSpPr>
          <p:spPr>
            <a:xfrm>
              <a:off x="5062805" y="1912090"/>
              <a:ext cx="21148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844779C5-4743-B03B-C7DC-CEE1C3710EBF}"/>
                </a:ext>
              </a:extLst>
            </p:cNvPr>
            <p:cNvCxnSpPr>
              <a:cxnSpLocks/>
            </p:cNvCxnSpPr>
            <p:nvPr/>
          </p:nvCxnSpPr>
          <p:spPr>
            <a:xfrm>
              <a:off x="1737852" y="1053709"/>
              <a:ext cx="5439817" cy="553529"/>
            </a:xfrm>
            <a:prstGeom prst="bentConnector3">
              <a:avLst>
                <a:gd name="adj1" fmla="val 9237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6ED2AD74-A2F8-7FEB-3C23-66FA59688BA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737853" y="3917742"/>
              <a:ext cx="4664397" cy="1010440"/>
            </a:xfrm>
            <a:prstGeom prst="bentConnector3">
              <a:avLst>
                <a:gd name="adj1" fmla="val 516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B957D3-FF9E-0614-5ECF-40A48EDFA83C}"/>
                </a:ext>
              </a:extLst>
            </p:cNvPr>
            <p:cNvCxnSpPr>
              <a:cxnSpLocks/>
            </p:cNvCxnSpPr>
            <p:nvPr/>
          </p:nvCxnSpPr>
          <p:spPr>
            <a:xfrm>
              <a:off x="1737852" y="1052809"/>
              <a:ext cx="0" cy="1145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287D794-EFD7-63EA-125A-52DB9BA7B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852" y="2198784"/>
              <a:ext cx="7659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B9621E5-965A-FF57-9BA6-760011DEC27C}"/>
                </a:ext>
              </a:extLst>
            </p:cNvPr>
            <p:cNvGrpSpPr/>
            <p:nvPr/>
          </p:nvGrpSpPr>
          <p:grpSpPr>
            <a:xfrm>
              <a:off x="5524857" y="3743764"/>
              <a:ext cx="877393" cy="361887"/>
              <a:chOff x="6890240" y="4651131"/>
              <a:chExt cx="1084388" cy="457200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D9EFC91-3218-AC50-442F-09A716CE04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9803" y="4651131"/>
                <a:ext cx="874825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37DFE2C-717B-344E-667C-A77027151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89" y="4662080"/>
                <a:ext cx="0" cy="1451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651D287-0DD6-4E65-1689-E909CBB2C4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0240" y="4870931"/>
                <a:ext cx="627212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55B788E-CAFE-2E34-9073-185B85B8D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2831" y="5011615"/>
                <a:ext cx="422030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26322EC-13B5-66E6-7E34-795908713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9803" y="5108331"/>
                <a:ext cx="190502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EF5C2CC-3DE1-88E8-7E09-6DD2D52EC85D}"/>
                </a:ext>
              </a:extLst>
            </p:cNvPr>
            <p:cNvGrpSpPr/>
            <p:nvPr/>
          </p:nvGrpSpPr>
          <p:grpSpPr>
            <a:xfrm flipV="1">
              <a:off x="6177108" y="1377085"/>
              <a:ext cx="877393" cy="361887"/>
              <a:chOff x="6890240" y="4651131"/>
              <a:chExt cx="1084388" cy="45720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A07EDF93-E586-265D-C1BD-01FB647766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9803" y="4651131"/>
                <a:ext cx="874825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F5779F4-732E-7383-4679-365FE4AB98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89" y="4662080"/>
                <a:ext cx="0" cy="1451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A72E4FE-0A0C-1AF4-7B5D-4CB9D6DBA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0240" y="4870931"/>
                <a:ext cx="627212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BDC6853-8423-FC6A-48CC-AD9FD7CE5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2831" y="5011615"/>
                <a:ext cx="422030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200F58-B06B-F559-6E69-228C234CC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9803" y="5108331"/>
                <a:ext cx="190502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F93099B-E2EC-D089-D59D-A98F3E36DE8F}"/>
                </a:ext>
              </a:extLst>
            </p:cNvPr>
            <p:cNvCxnSpPr/>
            <p:nvPr/>
          </p:nvCxnSpPr>
          <p:spPr>
            <a:xfrm>
              <a:off x="6700584" y="1738972"/>
              <a:ext cx="5596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3D461308-8A38-676C-EA01-7802F57A59C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79648" y="2882563"/>
              <a:ext cx="877562" cy="456479"/>
            </a:xfrm>
            <a:prstGeom prst="bentConnector3">
              <a:avLst>
                <a:gd name="adj1" fmla="val 103133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4BB7648-9FBC-5404-693F-59291A3D67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852" y="2362217"/>
              <a:ext cx="7659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AEBC32A-596A-6533-5698-E1E16EF2E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7852" y="2362217"/>
              <a:ext cx="0" cy="25659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13851C-6450-14FC-0599-ACAAAE398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998" y="4352778"/>
              <a:ext cx="5252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A142AF-1236-D0AF-5450-B0C22CCA8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1859" y="2672020"/>
              <a:ext cx="81833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A766EF-689F-99C2-A1E8-83F2860F1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914" t="3992" r="13471"/>
            <a:stretch/>
          </p:blipFill>
          <p:spPr>
            <a:xfrm rot="5400000">
              <a:off x="7727094" y="3474619"/>
              <a:ext cx="1984446" cy="374076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5D349B2-8EB0-925A-65C3-FB9289C421D2}"/>
                </a:ext>
              </a:extLst>
            </p:cNvPr>
            <p:cNvGrpSpPr/>
            <p:nvPr/>
          </p:nvGrpSpPr>
          <p:grpSpPr>
            <a:xfrm>
              <a:off x="6103007" y="5250189"/>
              <a:ext cx="877393" cy="361887"/>
              <a:chOff x="6890240" y="4651131"/>
              <a:chExt cx="1084388" cy="457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E945954-43B0-C964-046B-09AF191C0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9803" y="4651131"/>
                <a:ext cx="874825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8C0F425-8F9E-4035-40BB-D6166C813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7889" y="4662080"/>
                <a:ext cx="0" cy="1451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C0DD70-082B-5C36-BBF3-C0747C11B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0240" y="4870931"/>
                <a:ext cx="627212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E5527C-DFC3-505F-E0F2-D03008FCB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2831" y="5011615"/>
                <a:ext cx="422030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FB9348B-A474-7234-11AF-E16B41709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9803" y="5108331"/>
                <a:ext cx="190502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C755BF81-5D1D-77AF-08AE-9101ED0E01A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77183" y="4366260"/>
              <a:ext cx="736735" cy="48155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4B44394-11C4-6163-0A60-6C21ADC322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1859" y="4229389"/>
              <a:ext cx="1425608" cy="92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D256C76-E704-D056-049E-042FFD990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6295" y="5771535"/>
              <a:ext cx="507820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6A1E9EC-3A43-6361-2C9D-601D991C38E6}"/>
                </a:ext>
              </a:extLst>
            </p:cNvPr>
            <p:cNvCxnSpPr>
              <a:cxnSpLocks/>
            </p:cNvCxnSpPr>
            <p:nvPr/>
          </p:nvCxnSpPr>
          <p:spPr>
            <a:xfrm>
              <a:off x="1976295" y="2519636"/>
              <a:ext cx="0" cy="32518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AE93BD2-1A99-7F77-4880-D989171B2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6295" y="2473564"/>
              <a:ext cx="527494" cy="460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048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29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C15E17-34FF-B4EC-A428-8DD884F85751}"/>
              </a:ext>
            </a:extLst>
          </p:cNvPr>
          <p:cNvSpPr txBox="1"/>
          <p:nvPr/>
        </p:nvSpPr>
        <p:spPr>
          <a:xfrm>
            <a:off x="474785" y="738526"/>
            <a:ext cx="691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Different approach’s(Hardware) :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55031-EE16-9DCF-DE22-6136F4257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35" y="1740876"/>
            <a:ext cx="2734057" cy="4275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A04B84-EDDC-3E44-218F-E8F5B3AAB04C}"/>
              </a:ext>
            </a:extLst>
          </p:cNvPr>
          <p:cNvSpPr/>
          <p:nvPr/>
        </p:nvSpPr>
        <p:spPr>
          <a:xfrm>
            <a:off x="6365466" y="2198324"/>
            <a:ext cx="495298" cy="2461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D1</a:t>
            </a:r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D18C1-BC31-19DE-22C2-BC22409895F9}"/>
              </a:ext>
            </a:extLst>
          </p:cNvPr>
          <p:cNvSpPr/>
          <p:nvPr/>
        </p:nvSpPr>
        <p:spPr>
          <a:xfrm>
            <a:off x="6351004" y="3132954"/>
            <a:ext cx="495298" cy="246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D2</a:t>
            </a:r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49702B-D346-E34F-6A86-0425987B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417" y="579461"/>
            <a:ext cx="1892300" cy="303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09DF2C-3B17-4D7D-7FF1-B02F9893E3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/>
          <a:stretch/>
        </p:blipFill>
        <p:spPr>
          <a:xfrm rot="1616518" flipH="1">
            <a:off x="7890190" y="3306283"/>
            <a:ext cx="3815496" cy="25592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18286F-3649-1308-42AA-D19C07CFBE93}"/>
              </a:ext>
            </a:extLst>
          </p:cNvPr>
          <p:cNvCxnSpPr>
            <a:cxnSpLocks/>
          </p:cNvCxnSpPr>
          <p:nvPr/>
        </p:nvCxnSpPr>
        <p:spPr>
          <a:xfrm flipH="1">
            <a:off x="5591908" y="2329103"/>
            <a:ext cx="7825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2797F1-1057-CA52-500D-CE92927384E6}"/>
              </a:ext>
            </a:extLst>
          </p:cNvPr>
          <p:cNvCxnSpPr>
            <a:cxnSpLocks/>
          </p:cNvCxnSpPr>
          <p:nvPr/>
        </p:nvCxnSpPr>
        <p:spPr>
          <a:xfrm flipH="1">
            <a:off x="5591908" y="3263254"/>
            <a:ext cx="7735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3FA774-C1CA-AD2E-7D7C-145DC8BA9FB6}"/>
              </a:ext>
            </a:extLst>
          </p:cNvPr>
          <p:cNvCxnSpPr>
            <a:cxnSpLocks/>
          </p:cNvCxnSpPr>
          <p:nvPr/>
        </p:nvCxnSpPr>
        <p:spPr>
          <a:xfrm>
            <a:off x="8431823" y="2321415"/>
            <a:ext cx="6112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44779C5-4743-B03B-C7DC-CEE1C3710EBF}"/>
              </a:ext>
            </a:extLst>
          </p:cNvPr>
          <p:cNvCxnSpPr>
            <a:cxnSpLocks/>
          </p:cNvCxnSpPr>
          <p:nvPr/>
        </p:nvCxnSpPr>
        <p:spPr>
          <a:xfrm>
            <a:off x="2209800" y="1252576"/>
            <a:ext cx="6723185" cy="699316"/>
          </a:xfrm>
          <a:prstGeom prst="bentConnector3">
            <a:avLst>
              <a:gd name="adj1" fmla="val 9237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ED2AD74-A2F8-7FEB-3C23-66FA59688B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09801" y="4870931"/>
            <a:ext cx="5764827" cy="1276567"/>
          </a:xfrm>
          <a:prstGeom prst="bentConnector3">
            <a:avLst>
              <a:gd name="adj1" fmla="val 256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9B957D3-FF9E-0614-5ECF-40A48EDFA83C}"/>
              </a:ext>
            </a:extLst>
          </p:cNvPr>
          <p:cNvCxnSpPr>
            <a:cxnSpLocks/>
          </p:cNvCxnSpPr>
          <p:nvPr/>
        </p:nvCxnSpPr>
        <p:spPr>
          <a:xfrm>
            <a:off x="2209800" y="1251439"/>
            <a:ext cx="0" cy="14477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87D794-EFD7-63EA-125A-52DB9BA7B0A8}"/>
              </a:ext>
            </a:extLst>
          </p:cNvPr>
          <p:cNvCxnSpPr>
            <a:cxnSpLocks/>
          </p:cNvCxnSpPr>
          <p:nvPr/>
        </p:nvCxnSpPr>
        <p:spPr>
          <a:xfrm flipH="1">
            <a:off x="2209800" y="2699238"/>
            <a:ext cx="946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B9621E5-965A-FF57-9BA6-760011DEC27C}"/>
              </a:ext>
            </a:extLst>
          </p:cNvPr>
          <p:cNvGrpSpPr/>
          <p:nvPr/>
        </p:nvGrpSpPr>
        <p:grpSpPr>
          <a:xfrm>
            <a:off x="6890240" y="4651131"/>
            <a:ext cx="1084388" cy="457200"/>
            <a:chOff x="6890240" y="4651131"/>
            <a:chExt cx="1084388" cy="4572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D9EFC91-3218-AC50-442F-09A716CE0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9803" y="4651131"/>
              <a:ext cx="874825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37DFE2C-717B-344E-667C-A77027151BDF}"/>
                </a:ext>
              </a:extLst>
            </p:cNvPr>
            <p:cNvCxnSpPr>
              <a:cxnSpLocks/>
            </p:cNvCxnSpPr>
            <p:nvPr/>
          </p:nvCxnSpPr>
          <p:spPr>
            <a:xfrm>
              <a:off x="7137889" y="4662080"/>
              <a:ext cx="0" cy="1451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651D287-0DD6-4E65-1689-E909CBB2C46E}"/>
                </a:ext>
              </a:extLst>
            </p:cNvPr>
            <p:cNvCxnSpPr>
              <a:cxnSpLocks/>
            </p:cNvCxnSpPr>
            <p:nvPr/>
          </p:nvCxnSpPr>
          <p:spPr>
            <a:xfrm>
              <a:off x="6890240" y="4870931"/>
              <a:ext cx="62721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55B788E-CAFE-2E34-9073-185B85B8D0ED}"/>
                </a:ext>
              </a:extLst>
            </p:cNvPr>
            <p:cNvCxnSpPr>
              <a:cxnSpLocks/>
            </p:cNvCxnSpPr>
            <p:nvPr/>
          </p:nvCxnSpPr>
          <p:spPr>
            <a:xfrm>
              <a:off x="6992831" y="5011615"/>
              <a:ext cx="42203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6322EC-13B5-66E6-7E34-7959087138CB}"/>
                </a:ext>
              </a:extLst>
            </p:cNvPr>
            <p:cNvCxnSpPr>
              <a:cxnSpLocks/>
            </p:cNvCxnSpPr>
            <p:nvPr/>
          </p:nvCxnSpPr>
          <p:spPr>
            <a:xfrm>
              <a:off x="7099803" y="5108331"/>
              <a:ext cx="19050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EF5C2CC-3DE1-88E8-7E09-6DD2D52EC85D}"/>
              </a:ext>
            </a:extLst>
          </p:cNvPr>
          <p:cNvGrpSpPr/>
          <p:nvPr/>
        </p:nvGrpSpPr>
        <p:grpSpPr>
          <a:xfrm flipV="1">
            <a:off x="7696370" y="1661122"/>
            <a:ext cx="1084388" cy="457200"/>
            <a:chOff x="6890240" y="4651131"/>
            <a:chExt cx="1084388" cy="4572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7EDF93-E586-265D-C1BD-01FB64776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9803" y="4651131"/>
              <a:ext cx="874825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F5779F4-732E-7383-4679-365FE4AB981A}"/>
                </a:ext>
              </a:extLst>
            </p:cNvPr>
            <p:cNvCxnSpPr>
              <a:cxnSpLocks/>
            </p:cNvCxnSpPr>
            <p:nvPr/>
          </p:nvCxnSpPr>
          <p:spPr>
            <a:xfrm>
              <a:off x="7137889" y="4662080"/>
              <a:ext cx="0" cy="1451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A72E4FE-0A0C-1AF4-7B5D-4CB9D6DBA275}"/>
                </a:ext>
              </a:extLst>
            </p:cNvPr>
            <p:cNvCxnSpPr>
              <a:cxnSpLocks/>
            </p:cNvCxnSpPr>
            <p:nvPr/>
          </p:nvCxnSpPr>
          <p:spPr>
            <a:xfrm>
              <a:off x="6890240" y="4870931"/>
              <a:ext cx="62721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DC6853-8423-FC6A-48CC-AD9FD7CE5E59}"/>
                </a:ext>
              </a:extLst>
            </p:cNvPr>
            <p:cNvCxnSpPr>
              <a:cxnSpLocks/>
            </p:cNvCxnSpPr>
            <p:nvPr/>
          </p:nvCxnSpPr>
          <p:spPr>
            <a:xfrm>
              <a:off x="6992831" y="5011615"/>
              <a:ext cx="42203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200F58-B06B-F559-6E69-228C234CC4B5}"/>
                </a:ext>
              </a:extLst>
            </p:cNvPr>
            <p:cNvCxnSpPr>
              <a:cxnSpLocks/>
            </p:cNvCxnSpPr>
            <p:nvPr/>
          </p:nvCxnSpPr>
          <p:spPr>
            <a:xfrm>
              <a:off x="7099803" y="5108331"/>
              <a:ext cx="19050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F93099B-E2EC-D089-D59D-A98F3E36DE8F}"/>
              </a:ext>
            </a:extLst>
          </p:cNvPr>
          <p:cNvCxnSpPr/>
          <p:nvPr/>
        </p:nvCxnSpPr>
        <p:spPr>
          <a:xfrm>
            <a:off x="8343345" y="2118322"/>
            <a:ext cx="691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28859D-0B3B-4122-E936-E72BBAB31D93}"/>
              </a:ext>
            </a:extLst>
          </p:cNvPr>
          <p:cNvCxnSpPr>
            <a:cxnSpLocks/>
          </p:cNvCxnSpPr>
          <p:nvPr/>
        </p:nvCxnSpPr>
        <p:spPr>
          <a:xfrm>
            <a:off x="2209800" y="2612130"/>
            <a:ext cx="0" cy="35353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4DF2BC-113A-31BB-4E49-C38CC8B0C273}"/>
              </a:ext>
            </a:extLst>
          </p:cNvPr>
          <p:cNvCxnSpPr>
            <a:cxnSpLocks/>
          </p:cNvCxnSpPr>
          <p:nvPr/>
        </p:nvCxnSpPr>
        <p:spPr>
          <a:xfrm flipV="1">
            <a:off x="6860764" y="2321415"/>
            <a:ext cx="524774" cy="108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E36E22F-C91B-AA97-2720-B6C6CCBB4FCE}"/>
              </a:ext>
            </a:extLst>
          </p:cNvPr>
          <p:cNvSpPr/>
          <p:nvPr/>
        </p:nvSpPr>
        <p:spPr>
          <a:xfrm>
            <a:off x="7394358" y="2179455"/>
            <a:ext cx="1037465" cy="5591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Voltage</a:t>
            </a:r>
          </a:p>
          <a:p>
            <a:pPr algn="ctr"/>
            <a:r>
              <a:rPr lang="en-US" sz="1400"/>
              <a:t>Doubler</a:t>
            </a:r>
            <a:r>
              <a:rPr lang="en-US"/>
              <a:t> </a:t>
            </a:r>
            <a:endParaRPr lang="en-IN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6F0E45E-579D-A738-1FCF-65169F19EFC8}"/>
              </a:ext>
            </a:extLst>
          </p:cNvPr>
          <p:cNvCxnSpPr>
            <a:cxnSpLocks/>
          </p:cNvCxnSpPr>
          <p:nvPr/>
        </p:nvCxnSpPr>
        <p:spPr>
          <a:xfrm>
            <a:off x="6809676" y="3228227"/>
            <a:ext cx="705005" cy="647505"/>
          </a:xfrm>
          <a:prstGeom prst="bentConnector3">
            <a:avLst>
              <a:gd name="adj1" fmla="val 10113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CCFBA3C-5106-961B-ED70-F10869179090}"/>
              </a:ext>
            </a:extLst>
          </p:cNvPr>
          <p:cNvSpPr/>
          <p:nvPr/>
        </p:nvSpPr>
        <p:spPr>
          <a:xfrm>
            <a:off x="7026746" y="3585097"/>
            <a:ext cx="932145" cy="574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Voltage</a:t>
            </a:r>
          </a:p>
          <a:p>
            <a:pPr algn="ctr"/>
            <a:r>
              <a:rPr lang="en-US" sz="1600"/>
              <a:t>Doubler</a:t>
            </a:r>
            <a:endParaRPr lang="en-IN" sz="16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479B561-32AC-CB89-33E4-5C6A3BBCCF1E}"/>
              </a:ext>
            </a:extLst>
          </p:cNvPr>
          <p:cNvGrpSpPr/>
          <p:nvPr/>
        </p:nvGrpSpPr>
        <p:grpSpPr>
          <a:xfrm>
            <a:off x="7514681" y="4134638"/>
            <a:ext cx="568559" cy="333643"/>
            <a:chOff x="7514681" y="4134638"/>
            <a:chExt cx="568559" cy="33364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33DFEC5-8AA8-5F74-860B-3E231D037788}"/>
                </a:ext>
              </a:extLst>
            </p:cNvPr>
            <p:cNvCxnSpPr>
              <a:cxnSpLocks/>
            </p:cNvCxnSpPr>
            <p:nvPr/>
          </p:nvCxnSpPr>
          <p:spPr>
            <a:xfrm>
              <a:off x="7514681" y="4461072"/>
              <a:ext cx="568559" cy="72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A490DE-7C56-7C18-7A0F-2144D4D66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859" y="4134638"/>
              <a:ext cx="1" cy="3336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448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DC85-245C-BBC8-291D-0FAFD36354B4}"/>
              </a:ext>
            </a:extLst>
          </p:cNvPr>
          <p:cNvSpPr txBox="1"/>
          <p:nvPr/>
        </p:nvSpPr>
        <p:spPr>
          <a:xfrm>
            <a:off x="245276" y="1073015"/>
            <a:ext cx="8977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Project Planning (Gantt chart) and WBS (Work Breakdown Structure).</a:t>
            </a:r>
            <a:endParaRPr lang="en-IN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B1062-0E9C-BAEE-C82E-4DEF18F3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99" y="1534680"/>
            <a:ext cx="9065891" cy="49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30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B27D0E-D532-CB5C-C96F-34664DB4613A}"/>
              </a:ext>
            </a:extLst>
          </p:cNvPr>
          <p:cNvSpPr txBox="1"/>
          <p:nvPr/>
        </p:nvSpPr>
        <p:spPr>
          <a:xfrm>
            <a:off x="747347" y="676980"/>
            <a:ext cx="6066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Voltage Doubler Circuit</a:t>
            </a:r>
            <a:r>
              <a:rPr lang="en-IN" sz="2000" b="1"/>
              <a:t> :</a:t>
            </a:r>
            <a:endParaRPr lang="en-US" sz="2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1CA35-1973-8065-B98B-678DB2662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4" y="1200025"/>
            <a:ext cx="9520450" cy="47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31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3E2F87-C969-6CBF-0CCD-E53A2FF28387}"/>
              </a:ext>
            </a:extLst>
          </p:cNvPr>
          <p:cNvSpPr txBox="1"/>
          <p:nvPr/>
        </p:nvSpPr>
        <p:spPr>
          <a:xfrm>
            <a:off x="600364" y="665018"/>
            <a:ext cx="402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555 Timer Output:</a:t>
            </a:r>
            <a:endParaRPr lang="en-IN" sz="2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12997-81BD-EA5F-0627-78143044A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2087"/>
            <a:ext cx="118872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5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32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A1D6FB-05FE-5B3E-AC19-91E47740A5B4}"/>
              </a:ext>
            </a:extLst>
          </p:cNvPr>
          <p:cNvSpPr txBox="1"/>
          <p:nvPr/>
        </p:nvSpPr>
        <p:spPr>
          <a:xfrm>
            <a:off x="498764" y="711200"/>
            <a:ext cx="535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Voltage Doubler Output:</a:t>
            </a:r>
            <a:endParaRPr lang="en-IN" sz="2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A6968-8148-65EE-A025-BB27F692D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481137"/>
            <a:ext cx="11905673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47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33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A1D6FB-05FE-5B3E-AC19-91E47740A5B4}"/>
              </a:ext>
            </a:extLst>
          </p:cNvPr>
          <p:cNvSpPr txBox="1"/>
          <p:nvPr/>
        </p:nvSpPr>
        <p:spPr>
          <a:xfrm>
            <a:off x="498764" y="711200"/>
            <a:ext cx="535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Software Approach.</a:t>
            </a:r>
            <a:endParaRPr lang="en-IN" sz="2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92892-8B33-14D8-C3BF-CA53480332D2}"/>
              </a:ext>
            </a:extLst>
          </p:cNvPr>
          <p:cNvSpPr txBox="1"/>
          <p:nvPr/>
        </p:nvSpPr>
        <p:spPr>
          <a:xfrm>
            <a:off x="498761" y="1190484"/>
            <a:ext cx="535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/>
              <a:t>Add Bluetooth</a:t>
            </a:r>
            <a:endParaRPr lang="en-IN" sz="2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24AF9-B53C-3879-4D7F-090BAF443318}"/>
              </a:ext>
            </a:extLst>
          </p:cNvPr>
          <p:cNvSpPr txBox="1"/>
          <p:nvPr/>
        </p:nvSpPr>
        <p:spPr>
          <a:xfrm>
            <a:off x="498762" y="2069879"/>
            <a:ext cx="10523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By addition of Bluetooth it will make easier for connectivity and almost every smartphone have the Bluetooth it will be very easier.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But lonely Bluetooth will not meet the objectives.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73546B-3B6F-EB90-CE1B-85CC4F861CB8}"/>
              </a:ext>
            </a:extLst>
          </p:cNvPr>
          <p:cNvSpPr txBox="1"/>
          <p:nvPr/>
        </p:nvSpPr>
        <p:spPr>
          <a:xfrm>
            <a:off x="498761" y="4353570"/>
            <a:ext cx="10523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By addition of </a:t>
            </a:r>
            <a:r>
              <a:rPr lang="en-US" sz="2000" err="1"/>
              <a:t>wifi</a:t>
            </a:r>
            <a:r>
              <a:rPr lang="en-US" sz="2000"/>
              <a:t> along with the Bluetooth will make user friendly and anyone who will be in the network can access the websites through the </a:t>
            </a:r>
            <a:r>
              <a:rPr lang="en-US" sz="2000" err="1"/>
              <a:t>wifi</a:t>
            </a:r>
            <a:r>
              <a:rPr lang="en-US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But for the real time we need to store it somewhere 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482CD-48BC-5FD5-C5B1-184B331DD86F}"/>
              </a:ext>
            </a:extLst>
          </p:cNvPr>
          <p:cNvSpPr txBox="1"/>
          <p:nvPr/>
        </p:nvSpPr>
        <p:spPr>
          <a:xfrm>
            <a:off x="498761" y="3635773"/>
            <a:ext cx="535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2.     Add </a:t>
            </a:r>
            <a:r>
              <a:rPr lang="en-US" sz="2000" b="1" err="1"/>
              <a:t>Wifi</a:t>
            </a:r>
            <a:r>
              <a:rPr lang="en-US" sz="2000" b="1"/>
              <a:t> and Bluetooth</a:t>
            </a:r>
            <a:endParaRPr lang="en-IN" sz="2000" b="1"/>
          </a:p>
        </p:txBody>
      </p:sp>
    </p:spTree>
    <p:extLst>
      <p:ext uri="{BB962C8B-B14F-4D97-AF65-F5344CB8AC3E}">
        <p14:creationId xmlns:p14="http://schemas.microsoft.com/office/powerpoint/2010/main" val="3930574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34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592892-8B33-14D8-C3BF-CA53480332D2}"/>
              </a:ext>
            </a:extLst>
          </p:cNvPr>
          <p:cNvSpPr txBox="1"/>
          <p:nvPr/>
        </p:nvSpPr>
        <p:spPr>
          <a:xfrm>
            <a:off x="498762" y="878148"/>
            <a:ext cx="535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3.    Add Firebase for </a:t>
            </a:r>
            <a:r>
              <a:rPr lang="en-US" sz="2000" b="1" err="1"/>
              <a:t>datastorage</a:t>
            </a:r>
            <a:endParaRPr lang="en-IN" sz="2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24AF9-B53C-3879-4D7F-090BAF443318}"/>
              </a:ext>
            </a:extLst>
          </p:cNvPr>
          <p:cNvSpPr txBox="1"/>
          <p:nvPr/>
        </p:nvSpPr>
        <p:spPr>
          <a:xfrm>
            <a:off x="498762" y="1669766"/>
            <a:ext cx="10523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By adding firebase to the project will make model more efficient and as we can store the data and access the data world wide.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We can retrieve the previous data stored and analyze the current data with the previous data and find some problems for diagnosis.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94F00-A9D4-54C6-78BD-C4EA1D2DDC77}"/>
              </a:ext>
            </a:extLst>
          </p:cNvPr>
          <p:cNvSpPr txBox="1"/>
          <p:nvPr/>
        </p:nvSpPr>
        <p:spPr>
          <a:xfrm>
            <a:off x="627922" y="3559278"/>
            <a:ext cx="102648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Limitations.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we integrate </a:t>
            </a:r>
            <a:r>
              <a:rPr lang="en-US" err="1"/>
              <a:t>wifi</a:t>
            </a:r>
            <a:r>
              <a:rPr lang="en-US"/>
              <a:t> and Bluetooth the memory is not sufficient for the </a:t>
            </a:r>
            <a:r>
              <a:rPr lang="en-US" err="1"/>
              <a:t>program.We</a:t>
            </a:r>
            <a:r>
              <a:rPr lang="en-US"/>
              <a:t> need to optimize the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After certain level of optimization also the code will exceed the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 we need to trade-off between the Bluetooth and </a:t>
            </a:r>
            <a:r>
              <a:rPr lang="en-US" err="1"/>
              <a:t>wifi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 in this project we used the </a:t>
            </a:r>
            <a:r>
              <a:rPr lang="en-US" err="1"/>
              <a:t>wifi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04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35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7D6140-ECF6-7F4C-E6B2-FBCBC7A76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306"/>
            <a:ext cx="12069859" cy="162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E7613-A1F0-59E6-E621-44BEA8B5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4" y="4249402"/>
            <a:ext cx="11955543" cy="1486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959A44-B357-D8C9-339D-2D10591C5A00}"/>
              </a:ext>
            </a:extLst>
          </p:cNvPr>
          <p:cNvSpPr txBox="1"/>
          <p:nvPr/>
        </p:nvSpPr>
        <p:spPr>
          <a:xfrm>
            <a:off x="0" y="788612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Optimizations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3A94A-B7F6-AB57-3FBD-C841AEC48B8C}"/>
              </a:ext>
            </a:extLst>
          </p:cNvPr>
          <p:cNvSpPr txBox="1"/>
          <p:nvPr/>
        </p:nvSpPr>
        <p:spPr>
          <a:xfrm>
            <a:off x="-24369" y="1283076"/>
            <a:ext cx="306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Wifi+Web+Bluetooth+Firebase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7EAA8-531A-D485-593A-F20DBED0CA62}"/>
              </a:ext>
            </a:extLst>
          </p:cNvPr>
          <p:cNvSpPr txBox="1"/>
          <p:nvPr/>
        </p:nvSpPr>
        <p:spPr>
          <a:xfrm>
            <a:off x="35095" y="1632966"/>
            <a:ext cx="203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 optimization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C023C-C020-99D6-8E16-D7EE4AF931C4}"/>
              </a:ext>
            </a:extLst>
          </p:cNvPr>
          <p:cNvSpPr txBox="1"/>
          <p:nvPr/>
        </p:nvSpPr>
        <p:spPr>
          <a:xfrm>
            <a:off x="0" y="3797062"/>
            <a:ext cx="18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optimization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670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36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B984BDD-C11A-C873-78A5-D754BF0B0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4" y="2782728"/>
            <a:ext cx="11736438" cy="466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7E1C27-7735-9E5D-7B3E-54E46FCE52BD}"/>
              </a:ext>
            </a:extLst>
          </p:cNvPr>
          <p:cNvSpPr txBox="1"/>
          <p:nvPr/>
        </p:nvSpPr>
        <p:spPr>
          <a:xfrm>
            <a:off x="-52425" y="650594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err="1"/>
              <a:t>WiFi</a:t>
            </a:r>
            <a:r>
              <a:rPr lang="en-IN" b="1"/>
              <a:t> + </a:t>
            </a:r>
            <a:r>
              <a:rPr lang="en-IN" b="1" err="1"/>
              <a:t>Firbase</a:t>
            </a:r>
            <a:endParaRPr lang="en-IN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9ADCFF-3406-C8C9-E04F-E36319A9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6048"/>
            <a:ext cx="11765017" cy="390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8EDF0-C1F9-6B08-0242-ABBDCEB22CAE}"/>
              </a:ext>
            </a:extLst>
          </p:cNvPr>
          <p:cNvSpPr txBox="1"/>
          <p:nvPr/>
        </p:nvSpPr>
        <p:spPr>
          <a:xfrm>
            <a:off x="-52425" y="1221755"/>
            <a:ext cx="6141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Before</a:t>
            </a:r>
            <a:endParaRPr lang="en-IN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9EA5D-EB8E-8BF7-1DCC-541282D9114A}"/>
              </a:ext>
            </a:extLst>
          </p:cNvPr>
          <p:cNvSpPr txBox="1"/>
          <p:nvPr/>
        </p:nvSpPr>
        <p:spPr>
          <a:xfrm>
            <a:off x="-52425" y="2311556"/>
            <a:ext cx="6141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After</a:t>
            </a:r>
            <a:endParaRPr lang="en-IN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48022-FB2B-187A-703F-0DE42C74FC65}"/>
              </a:ext>
            </a:extLst>
          </p:cNvPr>
          <p:cNvSpPr txBox="1"/>
          <p:nvPr/>
        </p:nvSpPr>
        <p:spPr>
          <a:xfrm>
            <a:off x="71284" y="3551971"/>
            <a:ext cx="6159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Optimizations made</a:t>
            </a:r>
          </a:p>
          <a:p>
            <a:r>
              <a:rPr lang="en-US"/>
              <a:t>Usage of light headers.</a:t>
            </a:r>
          </a:p>
          <a:p>
            <a:r>
              <a:rPr lang="en-IN"/>
              <a:t>Usage of the pointers while sending the strings to the functions.</a:t>
            </a:r>
          </a:p>
          <a:p>
            <a:r>
              <a:rPr lang="en-IN"/>
              <a:t>Removing Large strings.</a:t>
            </a:r>
          </a:p>
        </p:txBody>
      </p:sp>
    </p:spTree>
    <p:extLst>
      <p:ext uri="{BB962C8B-B14F-4D97-AF65-F5344CB8AC3E}">
        <p14:creationId xmlns:p14="http://schemas.microsoft.com/office/powerpoint/2010/main" val="1146104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37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5A05A2-A2CD-5861-74A8-BAE29243B5EF}"/>
              </a:ext>
            </a:extLst>
          </p:cNvPr>
          <p:cNvSpPr txBox="1"/>
          <p:nvPr/>
        </p:nvSpPr>
        <p:spPr>
          <a:xfrm>
            <a:off x="363793" y="1504336"/>
            <a:ext cx="79373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Connect to the Wi-Fi and Display the IP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Calibrate the sensors.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Start the Http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Display the readings on serial monitor.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Ask user </a:t>
            </a:r>
            <a:r>
              <a:rPr lang="en-US" sz="2400"/>
              <a:t>whether store it on firebase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If yes then ask the Numberplate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Then store it on firebase.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Look for the previous data and print it on the serial monitor.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Compare the results and Give summary of the readings.</a:t>
            </a:r>
            <a:endParaRPr lang="en-IN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1B9D4-3002-75B5-9332-34EF44F01324}"/>
              </a:ext>
            </a:extLst>
          </p:cNvPr>
          <p:cNvSpPr txBox="1"/>
          <p:nvPr/>
        </p:nvSpPr>
        <p:spPr>
          <a:xfrm>
            <a:off x="226142" y="698090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Working Algorithm.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00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85788-706B-4D61-2E5C-903210672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0"/>
            <a:ext cx="3868041" cy="48663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88D3B-3A62-29F5-AA57-53D91385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7620-71B9-4CFB-9665-A151ED9D554B}" type="datetime1">
              <a:rPr lang="en-IN" smtClean="0"/>
              <a:t>05-08-2024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ADF6C1-8B2C-0273-A86A-9A4F8CC3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83264-7F98-70AC-B417-58E0DD3B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38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2CB6B3-F561-C00C-D024-F553B7A4D8CE}"/>
              </a:ext>
            </a:extLst>
          </p:cNvPr>
          <p:cNvCxnSpPr>
            <a:cxnSpLocks/>
          </p:cNvCxnSpPr>
          <p:nvPr/>
        </p:nvCxnSpPr>
        <p:spPr>
          <a:xfrm>
            <a:off x="0" y="486639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49ABE71-2EA2-5C7B-B7A4-C9FA3FDB1C38}"/>
              </a:ext>
            </a:extLst>
          </p:cNvPr>
          <p:cNvSpPr txBox="1">
            <a:spLocks/>
          </p:cNvSpPr>
          <p:nvPr/>
        </p:nvSpPr>
        <p:spPr>
          <a:xfrm>
            <a:off x="1797666" y="254252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i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THupo" panose="02010800040101010101" pitchFamily="2" charset="-122"/>
                <a:ea typeface="STHupo" panose="02010800040101010101" pitchFamily="2" charset="-122"/>
                <a:cs typeface="Calibri"/>
              </a:rPr>
              <a:t>THANK</a:t>
            </a:r>
            <a:r>
              <a:rPr lang="en-US" sz="9600" b="1" i="1">
                <a:ln>
                  <a:solidFill>
                    <a:schemeClr val="accent1"/>
                  </a:solidFill>
                </a:ln>
                <a:solidFill>
                  <a:schemeClr val="bg2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/>
              </a:rPr>
              <a:t> </a:t>
            </a:r>
            <a:r>
              <a:rPr lang="en-US" sz="9600" b="1" i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THupo" panose="02010800040101010101" pitchFamily="2" charset="-122"/>
                <a:ea typeface="STHupo" panose="02010800040101010101" pitchFamily="2" charset="-122"/>
                <a:cs typeface="Calibri"/>
              </a:rPr>
              <a:t>YOU</a:t>
            </a:r>
            <a:r>
              <a:rPr lang="en-US" sz="9600" b="1" i="1">
                <a:ln>
                  <a:solidFill>
                    <a:schemeClr val="accent1"/>
                  </a:solidFill>
                </a:ln>
                <a:solidFill>
                  <a:schemeClr val="bg2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 </a:t>
            </a:r>
            <a:endParaRPr lang="en-US" sz="9600">
              <a:ln>
                <a:solidFill>
                  <a:schemeClr val="accent1"/>
                </a:solidFill>
              </a:ln>
              <a:solidFill>
                <a:schemeClr val="bg2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4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4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DC85-245C-BBC8-291D-0FAFD36354B4}"/>
              </a:ext>
            </a:extLst>
          </p:cNvPr>
          <p:cNvSpPr txBox="1"/>
          <p:nvPr/>
        </p:nvSpPr>
        <p:spPr>
          <a:xfrm>
            <a:off x="245276" y="1073015"/>
            <a:ext cx="8977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Project Planning (Gantt chart) and WBS (Work Breakdown Structure).</a:t>
            </a:r>
            <a:endParaRPr lang="en-IN" sz="24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0E1917-9164-23B9-6E39-344F91DDA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4443"/>
              </p:ext>
            </p:extLst>
          </p:nvPr>
        </p:nvGraphicFramePr>
        <p:xfrm>
          <a:off x="1697703" y="2364513"/>
          <a:ext cx="81280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49064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1949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MEMBER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WORK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9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Shivananda Biradara</a:t>
                      </a:r>
                      <a:endParaRPr lang="en-IN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Simulation(Arduino (Proteus),Thinker cad),Literature survey, Prototype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Prabhodh Kulakarni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Simulation(Arduino (Proteus)),Literature Survey, Report writing, Prototype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5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Suresh Kini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Tools identification, Specifications, Existing technology, Literature Survey, Prototype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8046"/>
                  </a:ext>
                </a:extLst>
              </a:tr>
              <a:tr h="523713">
                <a:tc>
                  <a:txBody>
                    <a:bodyPr/>
                    <a:lstStyle/>
                    <a:p>
                      <a:r>
                        <a:rPr lang="en-US"/>
                        <a:t>Soubhagya Bhovi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Tools identification, Specifications, Existing technology, Literature Survey, Prototype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7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2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5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6CD95-D7A5-22E4-5842-79996D0D4FBD}"/>
              </a:ext>
            </a:extLst>
          </p:cNvPr>
          <p:cNvSpPr txBox="1"/>
          <p:nvPr/>
        </p:nvSpPr>
        <p:spPr>
          <a:xfrm>
            <a:off x="122638" y="1083695"/>
            <a:ext cx="7104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Specification and identification of input &amp; output.</a:t>
            </a:r>
            <a:endParaRPr lang="en-I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BB4646-054E-AB3A-E8A3-95677CD93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" y="1635612"/>
            <a:ext cx="2743200" cy="263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5D04D6-033D-E2A8-1950-051E4E506AC4}"/>
              </a:ext>
            </a:extLst>
          </p:cNvPr>
          <p:cNvSpPr txBox="1"/>
          <p:nvPr/>
        </p:nvSpPr>
        <p:spPr>
          <a:xfrm>
            <a:off x="474785" y="4413738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MQ 7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E27CB-EBF1-DBCF-5A4E-F06CDAD446DF}"/>
              </a:ext>
            </a:extLst>
          </p:cNvPr>
          <p:cNvSpPr txBox="1"/>
          <p:nvPr/>
        </p:nvSpPr>
        <p:spPr>
          <a:xfrm>
            <a:off x="3780692" y="1635612"/>
            <a:ext cx="7482254" cy="46198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Target Gas</a:t>
            </a:r>
            <a:r>
              <a:rPr lang="en-US"/>
              <a:t>: Carbon monoxide (CO).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/>
              <a:t>Detection Range</a:t>
            </a:r>
            <a:r>
              <a:rPr lang="en-IN"/>
              <a:t>: </a:t>
            </a:r>
            <a:r>
              <a:rPr lang="en-US"/>
              <a:t> 20 to 2000 parts per million (ppm).</a:t>
            </a:r>
            <a:endParaRPr lang="en-US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/>
              <a:t>Supply Voltage</a:t>
            </a:r>
            <a:r>
              <a:rPr lang="en-IN"/>
              <a:t>: 5V DC.</a:t>
            </a:r>
            <a:endParaRPr lang="en-IN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/>
              <a:t>Operating Temperature</a:t>
            </a:r>
            <a:r>
              <a:rPr lang="en-IN"/>
              <a:t>: </a:t>
            </a:r>
            <a:r>
              <a:rPr lang="en-US"/>
              <a:t>Ranges from -10 to +50 degrees Celsius.</a:t>
            </a:r>
            <a:endParaRPr lang="en-US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/>
              <a:t>Load Resistance</a:t>
            </a:r>
            <a:r>
              <a:rPr lang="en-IN"/>
              <a:t>: </a:t>
            </a:r>
            <a:r>
              <a:rPr lang="en-US"/>
              <a:t>10 </a:t>
            </a:r>
            <a:r>
              <a:rPr lang="en-US" err="1"/>
              <a:t>kΩ</a:t>
            </a:r>
            <a:r>
              <a:rPr lang="en-US"/>
              <a:t> for detecting the concentration range effectively.</a:t>
            </a:r>
            <a:endParaRPr lang="en-US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/>
              <a:t>Response Time</a:t>
            </a:r>
            <a:r>
              <a:rPr lang="en-IN"/>
              <a:t>: </a:t>
            </a:r>
            <a:r>
              <a:rPr lang="en-US"/>
              <a:t>Less than 1 minute to achieve 90% of the final value when    exposed to the target gas.</a:t>
            </a:r>
            <a:endParaRPr lang="en-US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/>
              <a:t>Recovery Time</a:t>
            </a:r>
            <a:r>
              <a:rPr lang="en-IN"/>
              <a:t>: </a:t>
            </a:r>
            <a:r>
              <a:rPr lang="en-US"/>
              <a:t>less than 30 seconds to return to 90% of baseline.</a:t>
            </a:r>
            <a:endParaRPr lang="en-US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Analog Output Voltage: </a:t>
            </a:r>
            <a:r>
              <a:rPr lang="en-US"/>
              <a:t>The higher the CO concentration, the higher the voltage.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>
                <a:ea typeface="Calibri"/>
                <a:cs typeface="Calibri"/>
              </a:rPr>
              <a:t>Sensitive Material</a:t>
            </a:r>
            <a:r>
              <a:rPr lang="en-US">
                <a:ea typeface="Calibri"/>
                <a:cs typeface="Calibri"/>
              </a:rPr>
              <a:t> : SnO2</a:t>
            </a:r>
          </a:p>
        </p:txBody>
      </p:sp>
    </p:spTree>
    <p:extLst>
      <p:ext uri="{BB962C8B-B14F-4D97-AF65-F5344CB8AC3E}">
        <p14:creationId xmlns:p14="http://schemas.microsoft.com/office/powerpoint/2010/main" val="408515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6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pic>
        <p:nvPicPr>
          <p:cNvPr id="7" name="Picture 6" descr="A blue circuit board with a blue square and a blue square&#10;&#10;Description automatically generated">
            <a:extLst>
              <a:ext uri="{FF2B5EF4-FFF2-40B4-BE49-F238E27FC236}">
                <a16:creationId xmlns:a16="http://schemas.microsoft.com/office/drawing/2014/main" id="{07FDC0B8-25DF-8123-DF95-AED6AA7D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1300163"/>
            <a:ext cx="6191250" cy="42576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E504C8-73E8-8898-4C7F-6942EBBD8EE1}"/>
              </a:ext>
            </a:extLst>
          </p:cNvPr>
          <p:cNvCxnSpPr/>
          <p:nvPr/>
        </p:nvCxnSpPr>
        <p:spPr>
          <a:xfrm flipV="1">
            <a:off x="7839807" y="2051538"/>
            <a:ext cx="2188028" cy="522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6B6722-CCEB-4990-1C54-87A9881478A4}"/>
              </a:ext>
            </a:extLst>
          </p:cNvPr>
          <p:cNvCxnSpPr/>
          <p:nvPr/>
        </p:nvCxnSpPr>
        <p:spPr>
          <a:xfrm flipV="1">
            <a:off x="8719038" y="3162788"/>
            <a:ext cx="1660769" cy="20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A97545-10A6-68A7-EFEB-C58732021B47}"/>
              </a:ext>
            </a:extLst>
          </p:cNvPr>
          <p:cNvCxnSpPr/>
          <p:nvPr/>
        </p:nvCxnSpPr>
        <p:spPr>
          <a:xfrm>
            <a:off x="8425961" y="3590192"/>
            <a:ext cx="1953845" cy="312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DCF81B-62AD-E51D-E8F5-07431A980E40}"/>
              </a:ext>
            </a:extLst>
          </p:cNvPr>
          <p:cNvCxnSpPr>
            <a:cxnSpLocks/>
          </p:cNvCxnSpPr>
          <p:nvPr/>
        </p:nvCxnSpPr>
        <p:spPr>
          <a:xfrm>
            <a:off x="8142653" y="3805114"/>
            <a:ext cx="2227385" cy="752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27AB5A-1559-9A66-76D8-6CC7F43EED11}"/>
              </a:ext>
            </a:extLst>
          </p:cNvPr>
          <p:cNvCxnSpPr>
            <a:cxnSpLocks/>
          </p:cNvCxnSpPr>
          <p:nvPr/>
        </p:nvCxnSpPr>
        <p:spPr>
          <a:xfrm>
            <a:off x="7947268" y="4000498"/>
            <a:ext cx="2422770" cy="1172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33A354-FA5E-8F6C-7DF5-15A423CCE7C1}"/>
              </a:ext>
            </a:extLst>
          </p:cNvPr>
          <p:cNvCxnSpPr>
            <a:cxnSpLocks/>
          </p:cNvCxnSpPr>
          <p:nvPr/>
        </p:nvCxnSpPr>
        <p:spPr>
          <a:xfrm>
            <a:off x="6403729" y="3599959"/>
            <a:ext cx="3839308" cy="2559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68C76-3CFA-AB85-AD13-C75E490AF91C}"/>
              </a:ext>
            </a:extLst>
          </p:cNvPr>
          <p:cNvCxnSpPr/>
          <p:nvPr/>
        </p:nvCxnSpPr>
        <p:spPr>
          <a:xfrm>
            <a:off x="5299807" y="3770922"/>
            <a:ext cx="1768230" cy="2002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B215C9-C08B-A5AE-B1C7-4A4663B4FDD4}"/>
              </a:ext>
            </a:extLst>
          </p:cNvPr>
          <p:cNvCxnSpPr/>
          <p:nvPr/>
        </p:nvCxnSpPr>
        <p:spPr>
          <a:xfrm flipV="1">
            <a:off x="6496538" y="1245576"/>
            <a:ext cx="3477845" cy="1172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A3E508-2105-1304-F642-BD6616249FB6}"/>
              </a:ext>
            </a:extLst>
          </p:cNvPr>
          <p:cNvSpPr txBox="1"/>
          <p:nvPr/>
        </p:nvSpPr>
        <p:spPr>
          <a:xfrm>
            <a:off x="10138019" y="1694962"/>
            <a:ext cx="18439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Sensitivity Adjustment by potentiometer 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CF546A-E234-EDAB-2DD0-55E13381837D}"/>
              </a:ext>
            </a:extLst>
          </p:cNvPr>
          <p:cNvSpPr txBox="1"/>
          <p:nvPr/>
        </p:nvSpPr>
        <p:spPr>
          <a:xfrm>
            <a:off x="10257691" y="5971442"/>
            <a:ext cx="19294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LM393 Amplifier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C1261E-87BA-E5A3-2054-782E52F83A75}"/>
              </a:ext>
            </a:extLst>
          </p:cNvPr>
          <p:cNvSpPr txBox="1"/>
          <p:nvPr/>
        </p:nvSpPr>
        <p:spPr>
          <a:xfrm>
            <a:off x="10521460" y="3040672"/>
            <a:ext cx="10624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VCC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83DC53-022D-3C87-680D-80DB37DDB8AB}"/>
              </a:ext>
            </a:extLst>
          </p:cNvPr>
          <p:cNvSpPr txBox="1"/>
          <p:nvPr/>
        </p:nvSpPr>
        <p:spPr>
          <a:xfrm>
            <a:off x="10390554" y="37474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GND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332F5-9AD8-9E25-0F76-EEA5C18194C9}"/>
              </a:ext>
            </a:extLst>
          </p:cNvPr>
          <p:cNvSpPr txBox="1"/>
          <p:nvPr/>
        </p:nvSpPr>
        <p:spPr>
          <a:xfrm>
            <a:off x="10390554" y="44020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Digital Output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5973ED-8155-5D32-B576-E604C3E03DE9}"/>
              </a:ext>
            </a:extLst>
          </p:cNvPr>
          <p:cNvSpPr txBox="1"/>
          <p:nvPr/>
        </p:nvSpPr>
        <p:spPr>
          <a:xfrm>
            <a:off x="10390554" y="50370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Analog Output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EAD952-0732-A390-E265-6FAC6B757B15}"/>
              </a:ext>
            </a:extLst>
          </p:cNvPr>
          <p:cNvSpPr txBox="1"/>
          <p:nvPr/>
        </p:nvSpPr>
        <p:spPr>
          <a:xfrm>
            <a:off x="6463323" y="5808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DOUT LED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443FC6-089F-8E5F-E551-78EEB7B03EDA}"/>
              </a:ext>
            </a:extLst>
          </p:cNvPr>
          <p:cNvSpPr txBox="1"/>
          <p:nvPr/>
        </p:nvSpPr>
        <p:spPr>
          <a:xfrm>
            <a:off x="9990016" y="10218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Power LED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0D3136-D672-6992-82FF-D4F8F044E250}"/>
              </a:ext>
            </a:extLst>
          </p:cNvPr>
          <p:cNvSpPr txBox="1"/>
          <p:nvPr/>
        </p:nvSpPr>
        <p:spPr>
          <a:xfrm>
            <a:off x="132862" y="1111738"/>
            <a:ext cx="291904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hlinkClick r:id="rId4"/>
              </a:rPr>
              <a:t>MQ 7</a:t>
            </a:r>
            <a:endParaRPr lang="en-IN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39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7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6CD95-D7A5-22E4-5842-79996D0D4FBD}"/>
              </a:ext>
            </a:extLst>
          </p:cNvPr>
          <p:cNvSpPr txBox="1"/>
          <p:nvPr/>
        </p:nvSpPr>
        <p:spPr>
          <a:xfrm>
            <a:off x="122638" y="1083695"/>
            <a:ext cx="7104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Specification and identification of input &amp; output.</a:t>
            </a:r>
            <a:endParaRPr lang="en-IN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695D7-3B24-CC5F-EC8D-99990CFD0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6" y="1545360"/>
            <a:ext cx="3594482" cy="28218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342BD9-3FFF-A04B-6BF2-8B5A71FCAC78}"/>
              </a:ext>
            </a:extLst>
          </p:cNvPr>
          <p:cNvSpPr txBox="1"/>
          <p:nvPr/>
        </p:nvSpPr>
        <p:spPr>
          <a:xfrm>
            <a:off x="509954" y="458079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MQ 2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110B0-C8B9-1AAA-2F47-8D9E48098EBC}"/>
              </a:ext>
            </a:extLst>
          </p:cNvPr>
          <p:cNvSpPr txBox="1"/>
          <p:nvPr/>
        </p:nvSpPr>
        <p:spPr>
          <a:xfrm>
            <a:off x="3919798" y="1545360"/>
            <a:ext cx="7677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/>
              <a:t>Target Gas </a:t>
            </a:r>
            <a:r>
              <a:rPr lang="en-US"/>
              <a:t>: Hydro Carbons (HC).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/>
              <a:t>Detection Range</a:t>
            </a:r>
            <a:r>
              <a:rPr lang="en-IN"/>
              <a:t>: 200 to 10000 ppm.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Operating Temperature Range</a:t>
            </a:r>
            <a:r>
              <a:rPr lang="en-US"/>
              <a:t>: -10°C to 50°C.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Analog Output Voltage</a:t>
            </a:r>
            <a:r>
              <a:rPr lang="en-US"/>
              <a:t>: Ranges from 0V to 5V.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Digital Output Voltage</a:t>
            </a:r>
            <a:r>
              <a:rPr lang="en-US"/>
              <a:t>: Either 0V or 5V (TTL Logic).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/>
              <a:t>Preheat Duration</a:t>
            </a:r>
            <a:r>
              <a:rPr lang="en-IN"/>
              <a:t>: 20 seconds.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Sensitivity</a:t>
            </a:r>
            <a:r>
              <a:rPr lang="en-US"/>
              <a:t>: The sensitivity of the digital pin can be adjusted using the potentiometer.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Applications</a:t>
            </a:r>
            <a:r>
              <a:rPr lang="en-US"/>
              <a:t>: It can be used for gas leakage detection in homes and industries. Suitable for detecting LPG, </a:t>
            </a:r>
            <a:r>
              <a:rPr lang="en-US" err="1"/>
              <a:t>i</a:t>
            </a:r>
            <a:r>
              <a:rPr lang="en-US"/>
              <a:t>-butane, propane, methane, alcohol, hydrogen and smoke.</a:t>
            </a:r>
          </a:p>
          <a:p>
            <a:pPr marL="342900" indent="-342900">
              <a:buFont typeface="+mj-lt"/>
              <a:buAutoNum type="arabicPeriod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30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8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6CD95-D7A5-22E4-5842-79996D0D4FBD}"/>
              </a:ext>
            </a:extLst>
          </p:cNvPr>
          <p:cNvSpPr txBox="1"/>
          <p:nvPr/>
        </p:nvSpPr>
        <p:spPr>
          <a:xfrm>
            <a:off x="122638" y="990820"/>
            <a:ext cx="7104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Specification and identification of input &amp; output.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AE948-2BFF-8B20-7243-A26C537CE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8" y="1545360"/>
            <a:ext cx="4026893" cy="2955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A90063-2376-D551-C12D-E33D9E7FC211}"/>
              </a:ext>
            </a:extLst>
          </p:cNvPr>
          <p:cNvSpPr txBox="1"/>
          <p:nvPr/>
        </p:nvSpPr>
        <p:spPr>
          <a:xfrm>
            <a:off x="571500" y="4572000"/>
            <a:ext cx="255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ESP 32</a:t>
            </a:r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27C8AE-C6DD-0D00-9A2F-C95D9D239CCD}"/>
              </a:ext>
            </a:extLst>
          </p:cNvPr>
          <p:cNvGrpSpPr/>
          <p:nvPr/>
        </p:nvGrpSpPr>
        <p:grpSpPr>
          <a:xfrm>
            <a:off x="4149530" y="1416248"/>
            <a:ext cx="7711293" cy="4539240"/>
            <a:chOff x="4149530" y="1416248"/>
            <a:chExt cx="7711293" cy="45392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19D114-A97D-5B5B-FFF9-4606DC9941C2}"/>
                </a:ext>
              </a:extLst>
            </p:cNvPr>
            <p:cNvSpPr txBox="1"/>
            <p:nvPr/>
          </p:nvSpPr>
          <p:spPr>
            <a:xfrm>
              <a:off x="4149531" y="1416248"/>
              <a:ext cx="77112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1. </a:t>
              </a:r>
              <a:r>
                <a:rPr lang="en-US" b="1"/>
                <a:t>Microprocessor</a:t>
              </a:r>
              <a:r>
                <a:rPr lang="en-US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It features a single or dual-core 32-bit LX6 microprocessor with a clock frequency of up to 240 </a:t>
              </a:r>
              <a:r>
                <a:rPr lang="en-US" err="1"/>
                <a:t>MHz.</a:t>
              </a:r>
              <a:endParaRPr 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The ESP32 has 520 KB of SRAM, 448 KB of ROM, and 16 KB of RTC SRAM.</a:t>
              </a:r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17143D-DE11-0269-28B0-E504E2966F8A}"/>
                </a:ext>
              </a:extLst>
            </p:cNvPr>
            <p:cNvSpPr txBox="1"/>
            <p:nvPr/>
          </p:nvSpPr>
          <p:spPr>
            <a:xfrm>
              <a:off x="4149531" y="2616577"/>
              <a:ext cx="771129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2. </a:t>
              </a:r>
              <a:r>
                <a:rPr lang="en-US" b="1"/>
                <a:t>Wireless Connectivity</a:t>
              </a:r>
              <a:r>
                <a:rPr lang="en-US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Wi-Fi: Supports 802.11 b/g/n Wi-Fi connectivity with speeds of up to 150 Mbps.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Bluetooth: Provides support for both Classic Bluetooth v4.2 and BLE (Bluetooth Low Energy) specifications.</a:t>
              </a:r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8DAF5-CA7B-45A0-A740-C4AB02EBD889}"/>
                </a:ext>
              </a:extLst>
            </p:cNvPr>
            <p:cNvSpPr txBox="1"/>
            <p:nvPr/>
          </p:nvSpPr>
          <p:spPr>
            <a:xfrm>
              <a:off x="4149531" y="4093905"/>
              <a:ext cx="7033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3. </a:t>
              </a:r>
              <a:r>
                <a:rPr lang="en-US" b="1"/>
                <a:t>GPIOs</a:t>
              </a:r>
              <a:r>
                <a:rPr lang="en-US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The ESP32 offers 34 programmable GPIOs, allowing you to interface with various sensors, actuators, and peripherals.</a:t>
              </a:r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EB210E-48C2-55A0-A0B2-A6C121C52C60}"/>
                </a:ext>
              </a:extLst>
            </p:cNvPr>
            <p:cNvSpPr txBox="1"/>
            <p:nvPr/>
          </p:nvSpPr>
          <p:spPr>
            <a:xfrm>
              <a:off x="4149530" y="5032158"/>
              <a:ext cx="7204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4. </a:t>
              </a:r>
              <a:r>
                <a:rPr lang="en-US" b="1"/>
                <a:t>Analog and Digital Interfaces</a:t>
              </a:r>
              <a:r>
                <a:rPr lang="en-US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ADC: Up to 18 channels of 12-bit SAR ADC (Analog-to-Digital Converter).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DAC: 2 channels of 8-bit DAC (Digital-to-Analog Converter).</a:t>
              </a:r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11265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9D7-D6FB-FE7B-B5AB-857C03B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6940-B02E-4918-A1B3-57918357A88C}" type="datetime1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C19C7-5157-1BF7-3F56-ADD3D2B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MINOR PROJECT:Develop a portable emission testing unit.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4760-0079-11B5-03FE-04162CA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987F-1E3A-4391-8EFD-F9727B90C988}" type="slidenum">
              <a:rPr lang="en-IN" smtClean="0"/>
              <a:t>9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E4639-A17F-D070-8A18-D8D68EEE5E72}"/>
              </a:ext>
            </a:extLst>
          </p:cNvPr>
          <p:cNvCxnSpPr>
            <a:cxnSpLocks/>
          </p:cNvCxnSpPr>
          <p:nvPr/>
        </p:nvCxnSpPr>
        <p:spPr>
          <a:xfrm>
            <a:off x="0" y="880777"/>
            <a:ext cx="12192000" cy="0"/>
          </a:xfrm>
          <a:prstGeom prst="line">
            <a:avLst/>
          </a:prstGeom>
          <a:ln w="38100" cmpd="thickThin">
            <a:gradFill flip="none" rotWithShape="1">
              <a:gsLst>
                <a:gs pos="73000">
                  <a:srgbClr val="0070C0"/>
                </a:gs>
                <a:gs pos="100000">
                  <a:srgbClr val="FF0000"/>
                </a:gs>
                <a:gs pos="48000">
                  <a:srgbClr val="002060"/>
                </a:gs>
                <a:gs pos="25000">
                  <a:srgbClr val="0070C0"/>
                </a:gs>
                <a:gs pos="0">
                  <a:srgbClr val="FF0000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4B56E-98D5-B0A5-9FE2-18C7CCF9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8483" r="2922" b="16827"/>
          <a:stretch/>
        </p:blipFill>
        <p:spPr>
          <a:xfrm>
            <a:off x="0" y="59524"/>
            <a:ext cx="6351109" cy="801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8E325-8D9C-B26D-C556-366A95654F94}"/>
              </a:ext>
            </a:extLst>
          </p:cNvPr>
          <p:cNvSpPr txBox="1"/>
          <p:nvPr/>
        </p:nvSpPr>
        <p:spPr>
          <a:xfrm>
            <a:off x="122637" y="1005037"/>
            <a:ext cx="792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Specification and identification of input &amp; output.</a:t>
            </a:r>
            <a:endParaRPr lang="en-IN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340A-2AC2-1595-D5AE-D195D1A11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8" y="1545360"/>
            <a:ext cx="4026893" cy="2955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6AE13-7F18-B4C7-78A4-66EE7EBAE3AE}"/>
              </a:ext>
            </a:extLst>
          </p:cNvPr>
          <p:cNvSpPr txBox="1"/>
          <p:nvPr/>
        </p:nvSpPr>
        <p:spPr>
          <a:xfrm>
            <a:off x="1002323" y="4624754"/>
            <a:ext cx="209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 ESP 32</a:t>
            </a: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42ADD-166A-7538-46A0-4E645A44CF69}"/>
              </a:ext>
            </a:extLst>
          </p:cNvPr>
          <p:cNvSpPr txBox="1"/>
          <p:nvPr/>
        </p:nvSpPr>
        <p:spPr>
          <a:xfrm>
            <a:off x="4149531" y="1466702"/>
            <a:ext cx="747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5. </a:t>
            </a:r>
            <a:r>
              <a:rPr lang="en-US" b="1"/>
              <a:t>Integrated RF Components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ESP32 includes built-in components such as antenna switches, RF balun, power amplifier, and low-noise receive amplifier.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These integrated components simplify hardware design around the ESP32.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E0E0B-C7E6-E9ED-3351-2967E99E2FD2}"/>
              </a:ext>
            </a:extLst>
          </p:cNvPr>
          <p:cNvSpPr txBox="1"/>
          <p:nvPr/>
        </p:nvSpPr>
        <p:spPr>
          <a:xfrm>
            <a:off x="4149531" y="2736028"/>
            <a:ext cx="7473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6. </a:t>
            </a:r>
            <a:r>
              <a:rPr lang="en-US" b="1"/>
              <a:t>Manufacturing Technology 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ESP32 is manufactured using TSMC’s ultra-low-power 40 nm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makes it suitable for battery-operated applications like wearables, audio equipment, and smartwatches.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57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2520</Words>
  <Application>Microsoft Office PowerPoint</Application>
  <PresentationFormat>Widescreen</PresentationFormat>
  <Paragraphs>413</Paragraphs>
  <Slides>38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STHupo</vt:lpstr>
      <vt:lpstr>Arial</vt:lpstr>
      <vt:lpstr>Calibri</vt:lpstr>
      <vt:lpstr>Calibri Light</vt:lpstr>
      <vt:lpstr>Rockwell Extra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Shivanand Biradar</dc:creator>
  <cp:lastModifiedBy>Shivanand Biradar</cp:lastModifiedBy>
  <cp:revision>1</cp:revision>
  <dcterms:created xsi:type="dcterms:W3CDTF">2024-05-02T17:09:16Z</dcterms:created>
  <dcterms:modified xsi:type="dcterms:W3CDTF">2024-08-05T13:36:41Z</dcterms:modified>
</cp:coreProperties>
</file>